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74"/>
  </p:notesMasterIdLst>
  <p:handoutMasterIdLst>
    <p:handoutMasterId r:id="rId75"/>
  </p:handoutMasterIdLst>
  <p:sldIdLst>
    <p:sldId id="298" r:id="rId5"/>
    <p:sldId id="317" r:id="rId6"/>
    <p:sldId id="373" r:id="rId7"/>
    <p:sldId id="375" r:id="rId8"/>
    <p:sldId id="311" r:id="rId9"/>
    <p:sldId id="309" r:id="rId10"/>
    <p:sldId id="325" r:id="rId11"/>
    <p:sldId id="324" r:id="rId12"/>
    <p:sldId id="394" r:id="rId13"/>
    <p:sldId id="310" r:id="rId14"/>
    <p:sldId id="312" r:id="rId15"/>
    <p:sldId id="329" r:id="rId16"/>
    <p:sldId id="395" r:id="rId17"/>
    <p:sldId id="331" r:id="rId18"/>
    <p:sldId id="332" r:id="rId19"/>
    <p:sldId id="342" r:id="rId20"/>
    <p:sldId id="349" r:id="rId21"/>
    <p:sldId id="333" r:id="rId22"/>
    <p:sldId id="343" r:id="rId23"/>
    <p:sldId id="351" r:id="rId24"/>
    <p:sldId id="357" r:id="rId25"/>
    <p:sldId id="355" r:id="rId26"/>
    <p:sldId id="354" r:id="rId27"/>
    <p:sldId id="356" r:id="rId28"/>
    <p:sldId id="335" r:id="rId29"/>
    <p:sldId id="336" r:id="rId30"/>
    <p:sldId id="358" r:id="rId31"/>
    <p:sldId id="359" r:id="rId32"/>
    <p:sldId id="363" r:id="rId33"/>
    <p:sldId id="364" r:id="rId34"/>
    <p:sldId id="387" r:id="rId35"/>
    <p:sldId id="360" r:id="rId36"/>
    <p:sldId id="367" r:id="rId37"/>
    <p:sldId id="388" r:id="rId38"/>
    <p:sldId id="361" r:id="rId39"/>
    <p:sldId id="366" r:id="rId40"/>
    <p:sldId id="303" r:id="rId41"/>
    <p:sldId id="370" r:id="rId42"/>
    <p:sldId id="304" r:id="rId43"/>
    <p:sldId id="390" r:id="rId44"/>
    <p:sldId id="368" r:id="rId45"/>
    <p:sldId id="308" r:id="rId46"/>
    <p:sldId id="315" r:id="rId47"/>
    <p:sldId id="300" r:id="rId48"/>
    <p:sldId id="292" r:id="rId49"/>
    <p:sldId id="327" r:id="rId50"/>
    <p:sldId id="337" r:id="rId51"/>
    <p:sldId id="378" r:id="rId52"/>
    <p:sldId id="380" r:id="rId53"/>
    <p:sldId id="347" r:id="rId54"/>
    <p:sldId id="362" r:id="rId55"/>
    <p:sldId id="301" r:id="rId56"/>
    <p:sldId id="345" r:id="rId57"/>
    <p:sldId id="320" r:id="rId58"/>
    <p:sldId id="348" r:id="rId59"/>
    <p:sldId id="322" r:id="rId60"/>
    <p:sldId id="326" r:id="rId61"/>
    <p:sldId id="384" r:id="rId62"/>
    <p:sldId id="377" r:id="rId63"/>
    <p:sldId id="316" r:id="rId64"/>
    <p:sldId id="379" r:id="rId65"/>
    <p:sldId id="392" r:id="rId66"/>
    <p:sldId id="339" r:id="rId67"/>
    <p:sldId id="338" r:id="rId68"/>
    <p:sldId id="393" r:id="rId69"/>
    <p:sldId id="346" r:id="rId70"/>
    <p:sldId id="376" r:id="rId71"/>
    <p:sldId id="313" r:id="rId72"/>
    <p:sldId id="314" r:id="rId7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5992" autoAdjust="0"/>
  </p:normalViewPr>
  <p:slideViewPr>
    <p:cSldViewPr showGuides="1">
      <p:cViewPr varScale="1">
        <p:scale>
          <a:sx n="123" d="100"/>
          <a:sy n="123" d="100"/>
        </p:scale>
        <p:origin x="4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E65023-3F97-4ACC-BD0C-556A90D86C56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30EB0C7-1593-4809-B7AF-B5BC6647D803}">
      <dgm:prSet/>
      <dgm:spPr/>
      <dgm:t>
        <a:bodyPr/>
        <a:lstStyle/>
        <a:p>
          <a:r>
            <a:rPr lang="de-CH"/>
            <a:t>Einführung</a:t>
          </a:r>
          <a:endParaRPr lang="en-US"/>
        </a:p>
      </dgm:t>
    </dgm:pt>
    <dgm:pt modelId="{ED5FCC1E-EDF2-4D1D-8BD8-4B2A79509949}" type="parTrans" cxnId="{01549E87-5255-4B02-A570-128ACC1AB965}">
      <dgm:prSet/>
      <dgm:spPr/>
      <dgm:t>
        <a:bodyPr/>
        <a:lstStyle/>
        <a:p>
          <a:endParaRPr lang="en-US"/>
        </a:p>
      </dgm:t>
    </dgm:pt>
    <dgm:pt modelId="{21D5C168-301B-4E1E-B9FB-70AC7B2C990D}" type="sibTrans" cxnId="{01549E87-5255-4B02-A570-128ACC1AB965}">
      <dgm:prSet/>
      <dgm:spPr/>
      <dgm:t>
        <a:bodyPr/>
        <a:lstStyle/>
        <a:p>
          <a:endParaRPr lang="en-US"/>
        </a:p>
      </dgm:t>
    </dgm:pt>
    <dgm:pt modelId="{075E9C5F-2641-4828-A2F4-FC3915850A7C}">
      <dgm:prSet/>
      <dgm:spPr/>
      <dgm:t>
        <a:bodyPr/>
        <a:lstStyle/>
        <a:p>
          <a:r>
            <a:rPr lang="de-CH"/>
            <a:t>Resultate</a:t>
          </a:r>
          <a:endParaRPr lang="en-US"/>
        </a:p>
      </dgm:t>
    </dgm:pt>
    <dgm:pt modelId="{F20476BE-F7E4-4322-B7CA-2246C044E859}" type="parTrans" cxnId="{353A6030-CA23-4298-BF34-4C8EBAA3B728}">
      <dgm:prSet/>
      <dgm:spPr/>
      <dgm:t>
        <a:bodyPr/>
        <a:lstStyle/>
        <a:p>
          <a:endParaRPr lang="en-US"/>
        </a:p>
      </dgm:t>
    </dgm:pt>
    <dgm:pt modelId="{0F64D918-1072-4950-AFCA-A4EB59E4AA34}" type="sibTrans" cxnId="{353A6030-CA23-4298-BF34-4C8EBAA3B728}">
      <dgm:prSet/>
      <dgm:spPr/>
      <dgm:t>
        <a:bodyPr/>
        <a:lstStyle/>
        <a:p>
          <a:endParaRPr lang="en-US"/>
        </a:p>
      </dgm:t>
    </dgm:pt>
    <dgm:pt modelId="{239A77FB-E071-495E-A27F-7D6C3B4CA802}">
      <dgm:prSet/>
      <dgm:spPr/>
      <dgm:t>
        <a:bodyPr/>
        <a:lstStyle/>
        <a:p>
          <a:r>
            <a:rPr lang="de-CH" dirty="0"/>
            <a:t>Vorgehen</a:t>
          </a:r>
          <a:endParaRPr lang="en-US" dirty="0"/>
        </a:p>
      </dgm:t>
    </dgm:pt>
    <dgm:pt modelId="{FFF11626-E49E-4889-8250-AA4A02004292}" type="parTrans" cxnId="{885A2CFC-0ADA-4AC6-BC0B-FDD1748D506B}">
      <dgm:prSet/>
      <dgm:spPr/>
      <dgm:t>
        <a:bodyPr/>
        <a:lstStyle/>
        <a:p>
          <a:endParaRPr lang="en-US"/>
        </a:p>
      </dgm:t>
    </dgm:pt>
    <dgm:pt modelId="{9D041F6F-4FCF-43A3-AE20-32B817DF83EB}" type="sibTrans" cxnId="{885A2CFC-0ADA-4AC6-BC0B-FDD1748D506B}">
      <dgm:prSet/>
      <dgm:spPr/>
      <dgm:t>
        <a:bodyPr/>
        <a:lstStyle/>
        <a:p>
          <a:endParaRPr lang="en-US"/>
        </a:p>
      </dgm:t>
    </dgm:pt>
    <dgm:pt modelId="{175B58E3-3C0A-413A-B42F-B98A8DBB6DA2}">
      <dgm:prSet/>
      <dgm:spPr/>
      <dgm:t>
        <a:bodyPr/>
        <a:lstStyle/>
        <a:p>
          <a:r>
            <a:rPr lang="de-CH" dirty="0"/>
            <a:t>Tools</a:t>
          </a:r>
          <a:endParaRPr lang="en-US" dirty="0"/>
        </a:p>
      </dgm:t>
    </dgm:pt>
    <dgm:pt modelId="{EA39E94C-A9EE-4414-BC6F-34C665C7D423}" type="parTrans" cxnId="{FEE7A221-EC11-45EA-8035-B6AE8E4663CC}">
      <dgm:prSet/>
      <dgm:spPr/>
      <dgm:t>
        <a:bodyPr/>
        <a:lstStyle/>
        <a:p>
          <a:endParaRPr lang="en-US"/>
        </a:p>
      </dgm:t>
    </dgm:pt>
    <dgm:pt modelId="{8FDE5E4A-13F8-4621-B388-B8BFB7A66F85}" type="sibTrans" cxnId="{FEE7A221-EC11-45EA-8035-B6AE8E4663CC}">
      <dgm:prSet/>
      <dgm:spPr/>
      <dgm:t>
        <a:bodyPr/>
        <a:lstStyle/>
        <a:p>
          <a:endParaRPr lang="en-US"/>
        </a:p>
      </dgm:t>
    </dgm:pt>
    <dgm:pt modelId="{9C6F9F80-8E7D-4F78-BBF3-F5321BD3433B}">
      <dgm:prSet/>
      <dgm:spPr/>
      <dgm:t>
        <a:bodyPr/>
        <a:lstStyle/>
        <a:p>
          <a:r>
            <a:rPr lang="de-CH" dirty="0"/>
            <a:t>Ausblick</a:t>
          </a:r>
          <a:endParaRPr lang="en-US" dirty="0"/>
        </a:p>
      </dgm:t>
    </dgm:pt>
    <dgm:pt modelId="{CBC1ECA3-EAD8-4209-8D2C-C5B7471E4871}" type="parTrans" cxnId="{069E668C-1135-4435-BF55-1E485315D41D}">
      <dgm:prSet/>
      <dgm:spPr/>
      <dgm:t>
        <a:bodyPr/>
        <a:lstStyle/>
        <a:p>
          <a:endParaRPr lang="en-US"/>
        </a:p>
      </dgm:t>
    </dgm:pt>
    <dgm:pt modelId="{B65BD5B4-8159-4D67-B152-1D50828CA791}" type="sibTrans" cxnId="{069E668C-1135-4435-BF55-1E485315D41D}">
      <dgm:prSet/>
      <dgm:spPr/>
      <dgm:t>
        <a:bodyPr/>
        <a:lstStyle/>
        <a:p>
          <a:endParaRPr lang="en-US"/>
        </a:p>
      </dgm:t>
    </dgm:pt>
    <dgm:pt modelId="{733A012C-8355-694B-8C03-69766159EF9E}">
      <dgm:prSet/>
      <dgm:spPr/>
      <dgm:t>
        <a:bodyPr/>
        <a:lstStyle/>
        <a:p>
          <a:r>
            <a:rPr lang="en-GB" dirty="0" err="1"/>
            <a:t>Herausforderungen</a:t>
          </a:r>
          <a:endParaRPr lang="en-GB" dirty="0"/>
        </a:p>
      </dgm:t>
    </dgm:pt>
    <dgm:pt modelId="{F33A04D0-8BD8-434D-AB4B-197F5F0FF004}" type="parTrans" cxnId="{08AE6A25-E852-6748-AA7F-03852FA658A8}">
      <dgm:prSet/>
      <dgm:spPr/>
      <dgm:t>
        <a:bodyPr/>
        <a:lstStyle/>
        <a:p>
          <a:endParaRPr lang="en-GB"/>
        </a:p>
      </dgm:t>
    </dgm:pt>
    <dgm:pt modelId="{A85D756A-B78C-1A40-A754-7CD7C4666E31}" type="sibTrans" cxnId="{08AE6A25-E852-6748-AA7F-03852FA658A8}">
      <dgm:prSet/>
      <dgm:spPr/>
      <dgm:t>
        <a:bodyPr/>
        <a:lstStyle/>
        <a:p>
          <a:endParaRPr lang="en-GB"/>
        </a:p>
      </dgm:t>
    </dgm:pt>
    <dgm:pt modelId="{EC73468F-9BF5-D649-816C-D05AECAA433C}">
      <dgm:prSet/>
      <dgm:spPr/>
      <dgm:t>
        <a:bodyPr/>
        <a:lstStyle/>
        <a:p>
          <a:r>
            <a:rPr lang="en-GB" dirty="0"/>
            <a:t>DEMO</a:t>
          </a:r>
        </a:p>
      </dgm:t>
    </dgm:pt>
    <dgm:pt modelId="{E1D642BA-A0B2-8145-97B7-25B863F3C7F3}" type="parTrans" cxnId="{294020FB-14BF-A343-B60B-8D8703D83DEB}">
      <dgm:prSet/>
      <dgm:spPr/>
      <dgm:t>
        <a:bodyPr/>
        <a:lstStyle/>
        <a:p>
          <a:endParaRPr lang="en-GB"/>
        </a:p>
      </dgm:t>
    </dgm:pt>
    <dgm:pt modelId="{D70C9316-C5DE-2B46-9639-B8D288F72C7D}" type="sibTrans" cxnId="{294020FB-14BF-A343-B60B-8D8703D83DEB}">
      <dgm:prSet/>
      <dgm:spPr/>
      <dgm:t>
        <a:bodyPr/>
        <a:lstStyle/>
        <a:p>
          <a:endParaRPr lang="en-GB"/>
        </a:p>
      </dgm:t>
    </dgm:pt>
    <dgm:pt modelId="{5A635994-BC87-754B-BF84-61781A75C806}" type="pres">
      <dgm:prSet presAssocID="{7CE65023-3F97-4ACC-BD0C-556A90D86C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A2B69D-9E2B-A345-B35F-B2513038DF0C}" type="pres">
      <dgm:prSet presAssocID="{B30EB0C7-1593-4809-B7AF-B5BC6647D803}" presName="hierRoot1" presStyleCnt="0"/>
      <dgm:spPr/>
    </dgm:pt>
    <dgm:pt modelId="{3392FAD8-56ED-9046-B529-CADB384017B9}" type="pres">
      <dgm:prSet presAssocID="{B30EB0C7-1593-4809-B7AF-B5BC6647D803}" presName="composite" presStyleCnt="0"/>
      <dgm:spPr/>
    </dgm:pt>
    <dgm:pt modelId="{ADF10F24-5D6B-A542-8E91-FFBD23C90108}" type="pres">
      <dgm:prSet presAssocID="{B30EB0C7-1593-4809-B7AF-B5BC6647D803}" presName="background" presStyleLbl="node0" presStyleIdx="0" presStyleCnt="6"/>
      <dgm:spPr/>
    </dgm:pt>
    <dgm:pt modelId="{D59DB87D-4DAB-9C40-A8B6-A6A308F0BFA1}" type="pres">
      <dgm:prSet presAssocID="{B30EB0C7-1593-4809-B7AF-B5BC6647D803}" presName="text" presStyleLbl="fgAcc0" presStyleIdx="0" presStyleCnt="6">
        <dgm:presLayoutVars>
          <dgm:chPref val="3"/>
        </dgm:presLayoutVars>
      </dgm:prSet>
      <dgm:spPr/>
    </dgm:pt>
    <dgm:pt modelId="{40513933-902D-304D-B1F4-A8B38747BE7D}" type="pres">
      <dgm:prSet presAssocID="{B30EB0C7-1593-4809-B7AF-B5BC6647D803}" presName="hierChild2" presStyleCnt="0"/>
      <dgm:spPr/>
    </dgm:pt>
    <dgm:pt modelId="{E1C2A192-330D-D84D-8499-30476012C3B5}" type="pres">
      <dgm:prSet presAssocID="{075E9C5F-2641-4828-A2F4-FC3915850A7C}" presName="hierRoot1" presStyleCnt="0"/>
      <dgm:spPr/>
    </dgm:pt>
    <dgm:pt modelId="{CA2813B9-2C42-9B47-9B34-83180C809A2B}" type="pres">
      <dgm:prSet presAssocID="{075E9C5F-2641-4828-A2F4-FC3915850A7C}" presName="composite" presStyleCnt="0"/>
      <dgm:spPr/>
    </dgm:pt>
    <dgm:pt modelId="{CF0AACFC-7BB3-364D-B9DC-C3F8848B0777}" type="pres">
      <dgm:prSet presAssocID="{075E9C5F-2641-4828-A2F4-FC3915850A7C}" presName="background" presStyleLbl="node0" presStyleIdx="1" presStyleCnt="6"/>
      <dgm:spPr/>
    </dgm:pt>
    <dgm:pt modelId="{031AE283-8163-5047-BE1A-C8DB8EB0C137}" type="pres">
      <dgm:prSet presAssocID="{075E9C5F-2641-4828-A2F4-FC3915850A7C}" presName="text" presStyleLbl="fgAcc0" presStyleIdx="1" presStyleCnt="6">
        <dgm:presLayoutVars>
          <dgm:chPref val="3"/>
        </dgm:presLayoutVars>
      </dgm:prSet>
      <dgm:spPr/>
    </dgm:pt>
    <dgm:pt modelId="{234A2B9C-4F0F-404D-88F3-182AA8D6D988}" type="pres">
      <dgm:prSet presAssocID="{075E9C5F-2641-4828-A2F4-FC3915850A7C}" presName="hierChild2" presStyleCnt="0"/>
      <dgm:spPr/>
    </dgm:pt>
    <dgm:pt modelId="{98C1498D-946E-CA4F-97B7-D6CE8F63D9F5}" type="pres">
      <dgm:prSet presAssocID="{239A77FB-E071-495E-A27F-7D6C3B4CA802}" presName="hierRoot1" presStyleCnt="0"/>
      <dgm:spPr/>
    </dgm:pt>
    <dgm:pt modelId="{F958D4B4-E465-FA49-94AE-CE10702F7E63}" type="pres">
      <dgm:prSet presAssocID="{239A77FB-E071-495E-A27F-7D6C3B4CA802}" presName="composite" presStyleCnt="0"/>
      <dgm:spPr/>
    </dgm:pt>
    <dgm:pt modelId="{B1346A9B-9B7A-8C42-93A8-A998885A01E5}" type="pres">
      <dgm:prSet presAssocID="{239A77FB-E071-495E-A27F-7D6C3B4CA802}" presName="background" presStyleLbl="node0" presStyleIdx="2" presStyleCnt="6"/>
      <dgm:spPr/>
    </dgm:pt>
    <dgm:pt modelId="{878B5EEF-0BC5-E44A-9F53-8007A009C71D}" type="pres">
      <dgm:prSet presAssocID="{239A77FB-E071-495E-A27F-7D6C3B4CA802}" presName="text" presStyleLbl="fgAcc0" presStyleIdx="2" presStyleCnt="6">
        <dgm:presLayoutVars>
          <dgm:chPref val="3"/>
        </dgm:presLayoutVars>
      </dgm:prSet>
      <dgm:spPr/>
    </dgm:pt>
    <dgm:pt modelId="{2192F5A7-A060-F24D-93B2-5F93E94670C7}" type="pres">
      <dgm:prSet presAssocID="{239A77FB-E071-495E-A27F-7D6C3B4CA802}" presName="hierChild2" presStyleCnt="0"/>
      <dgm:spPr/>
    </dgm:pt>
    <dgm:pt modelId="{7BE4F894-DA7E-E842-8270-B2BEBA9E0F8C}" type="pres">
      <dgm:prSet presAssocID="{F33A04D0-8BD8-434D-AB4B-197F5F0FF004}" presName="Name10" presStyleLbl="parChTrans1D2" presStyleIdx="0" presStyleCnt="1"/>
      <dgm:spPr/>
    </dgm:pt>
    <dgm:pt modelId="{66039422-1924-924C-AB04-49159D971C2F}" type="pres">
      <dgm:prSet presAssocID="{733A012C-8355-694B-8C03-69766159EF9E}" presName="hierRoot2" presStyleCnt="0"/>
      <dgm:spPr/>
    </dgm:pt>
    <dgm:pt modelId="{EBC1A6B7-6F50-C947-979D-820A5FB64517}" type="pres">
      <dgm:prSet presAssocID="{733A012C-8355-694B-8C03-69766159EF9E}" presName="composite2" presStyleCnt="0"/>
      <dgm:spPr/>
    </dgm:pt>
    <dgm:pt modelId="{65CA4170-4B3B-C24E-8297-F04F51D8315D}" type="pres">
      <dgm:prSet presAssocID="{733A012C-8355-694B-8C03-69766159EF9E}" presName="background2" presStyleLbl="node2" presStyleIdx="0" presStyleCnt="1"/>
      <dgm:spPr/>
    </dgm:pt>
    <dgm:pt modelId="{3D4D8B12-B40D-BA4F-B348-6E34E9CDCD19}" type="pres">
      <dgm:prSet presAssocID="{733A012C-8355-694B-8C03-69766159EF9E}" presName="text2" presStyleLbl="fgAcc2" presStyleIdx="0" presStyleCnt="1">
        <dgm:presLayoutVars>
          <dgm:chPref val="3"/>
        </dgm:presLayoutVars>
      </dgm:prSet>
      <dgm:spPr/>
    </dgm:pt>
    <dgm:pt modelId="{C07EA0C0-0462-B641-AA82-B027D4B2504B}" type="pres">
      <dgm:prSet presAssocID="{733A012C-8355-694B-8C03-69766159EF9E}" presName="hierChild3" presStyleCnt="0"/>
      <dgm:spPr/>
    </dgm:pt>
    <dgm:pt modelId="{920154BB-1C56-2246-BC27-5BF984A08825}" type="pres">
      <dgm:prSet presAssocID="{175B58E3-3C0A-413A-B42F-B98A8DBB6DA2}" presName="hierRoot1" presStyleCnt="0"/>
      <dgm:spPr/>
    </dgm:pt>
    <dgm:pt modelId="{DA23C53B-C1CB-FC4A-8CBA-FB7D97E3E701}" type="pres">
      <dgm:prSet presAssocID="{175B58E3-3C0A-413A-B42F-B98A8DBB6DA2}" presName="composite" presStyleCnt="0"/>
      <dgm:spPr/>
    </dgm:pt>
    <dgm:pt modelId="{8DCC8BEF-6F54-914B-A19D-46C4FD62C03E}" type="pres">
      <dgm:prSet presAssocID="{175B58E3-3C0A-413A-B42F-B98A8DBB6DA2}" presName="background" presStyleLbl="node0" presStyleIdx="3" presStyleCnt="6"/>
      <dgm:spPr/>
    </dgm:pt>
    <dgm:pt modelId="{324A50A7-BC32-9A42-B8C5-3F0BA897D058}" type="pres">
      <dgm:prSet presAssocID="{175B58E3-3C0A-413A-B42F-B98A8DBB6DA2}" presName="text" presStyleLbl="fgAcc0" presStyleIdx="3" presStyleCnt="6">
        <dgm:presLayoutVars>
          <dgm:chPref val="3"/>
        </dgm:presLayoutVars>
      </dgm:prSet>
      <dgm:spPr/>
    </dgm:pt>
    <dgm:pt modelId="{EF375C01-8EE3-434A-8CB3-BB0B966E91BF}" type="pres">
      <dgm:prSet presAssocID="{175B58E3-3C0A-413A-B42F-B98A8DBB6DA2}" presName="hierChild2" presStyleCnt="0"/>
      <dgm:spPr/>
    </dgm:pt>
    <dgm:pt modelId="{0C6EFCFB-BE74-1942-81A6-307F84978435}" type="pres">
      <dgm:prSet presAssocID="{9C6F9F80-8E7D-4F78-BBF3-F5321BD3433B}" presName="hierRoot1" presStyleCnt="0"/>
      <dgm:spPr/>
    </dgm:pt>
    <dgm:pt modelId="{612C805B-65EE-9A4A-8E64-CF154B2B9313}" type="pres">
      <dgm:prSet presAssocID="{9C6F9F80-8E7D-4F78-BBF3-F5321BD3433B}" presName="composite" presStyleCnt="0"/>
      <dgm:spPr/>
    </dgm:pt>
    <dgm:pt modelId="{13E61C0C-533B-4F4E-BBA1-ABF2345E25DD}" type="pres">
      <dgm:prSet presAssocID="{9C6F9F80-8E7D-4F78-BBF3-F5321BD3433B}" presName="background" presStyleLbl="node0" presStyleIdx="4" presStyleCnt="6"/>
      <dgm:spPr/>
    </dgm:pt>
    <dgm:pt modelId="{2860782B-044C-944C-9CC1-6A84F279B0A4}" type="pres">
      <dgm:prSet presAssocID="{9C6F9F80-8E7D-4F78-BBF3-F5321BD3433B}" presName="text" presStyleLbl="fgAcc0" presStyleIdx="4" presStyleCnt="6">
        <dgm:presLayoutVars>
          <dgm:chPref val="3"/>
        </dgm:presLayoutVars>
      </dgm:prSet>
      <dgm:spPr/>
    </dgm:pt>
    <dgm:pt modelId="{69AB5C77-9FEB-CF41-86CA-90B648864B6E}" type="pres">
      <dgm:prSet presAssocID="{9C6F9F80-8E7D-4F78-BBF3-F5321BD3433B}" presName="hierChild2" presStyleCnt="0"/>
      <dgm:spPr/>
    </dgm:pt>
    <dgm:pt modelId="{EFAF2C5A-E45D-384F-8082-29102148D1E4}" type="pres">
      <dgm:prSet presAssocID="{EC73468F-9BF5-D649-816C-D05AECAA433C}" presName="hierRoot1" presStyleCnt="0"/>
      <dgm:spPr/>
    </dgm:pt>
    <dgm:pt modelId="{6A37FBC7-6BC3-6B4A-AA9D-75658A0E6897}" type="pres">
      <dgm:prSet presAssocID="{EC73468F-9BF5-D649-816C-D05AECAA433C}" presName="composite" presStyleCnt="0"/>
      <dgm:spPr/>
    </dgm:pt>
    <dgm:pt modelId="{99AED8BA-78A4-324B-8294-3B0FC3528261}" type="pres">
      <dgm:prSet presAssocID="{EC73468F-9BF5-D649-816C-D05AECAA433C}" presName="background" presStyleLbl="node0" presStyleIdx="5" presStyleCnt="6"/>
      <dgm:spPr/>
    </dgm:pt>
    <dgm:pt modelId="{A4736235-CE52-B445-8173-E1D4D016A7B3}" type="pres">
      <dgm:prSet presAssocID="{EC73468F-9BF5-D649-816C-D05AECAA433C}" presName="text" presStyleLbl="fgAcc0" presStyleIdx="5" presStyleCnt="6">
        <dgm:presLayoutVars>
          <dgm:chPref val="3"/>
        </dgm:presLayoutVars>
      </dgm:prSet>
      <dgm:spPr/>
    </dgm:pt>
    <dgm:pt modelId="{AF6444E2-6646-1042-B46D-3126A728410E}" type="pres">
      <dgm:prSet presAssocID="{EC73468F-9BF5-D649-816C-D05AECAA433C}" presName="hierChild2" presStyleCnt="0"/>
      <dgm:spPr/>
    </dgm:pt>
  </dgm:ptLst>
  <dgm:cxnLst>
    <dgm:cxn modelId="{6EEEC802-B1BF-DE4B-A96A-E6B5E606E23C}" type="presOf" srcId="{7CE65023-3F97-4ACC-BD0C-556A90D86C56}" destId="{5A635994-BC87-754B-BF84-61781A75C806}" srcOrd="0" destOrd="0" presId="urn:microsoft.com/office/officeart/2005/8/layout/hierarchy1"/>
    <dgm:cxn modelId="{C7DD5304-716B-5441-85C6-0FA0C15B37B6}" type="presOf" srcId="{175B58E3-3C0A-413A-B42F-B98A8DBB6DA2}" destId="{324A50A7-BC32-9A42-B8C5-3F0BA897D058}" srcOrd="0" destOrd="0" presId="urn:microsoft.com/office/officeart/2005/8/layout/hierarchy1"/>
    <dgm:cxn modelId="{FEE7A221-EC11-45EA-8035-B6AE8E4663CC}" srcId="{7CE65023-3F97-4ACC-BD0C-556A90D86C56}" destId="{175B58E3-3C0A-413A-B42F-B98A8DBB6DA2}" srcOrd="3" destOrd="0" parTransId="{EA39E94C-A9EE-4414-BC6F-34C665C7D423}" sibTransId="{8FDE5E4A-13F8-4621-B388-B8BFB7A66F85}"/>
    <dgm:cxn modelId="{08AE6A25-E852-6748-AA7F-03852FA658A8}" srcId="{239A77FB-E071-495E-A27F-7D6C3B4CA802}" destId="{733A012C-8355-694B-8C03-69766159EF9E}" srcOrd="0" destOrd="0" parTransId="{F33A04D0-8BD8-434D-AB4B-197F5F0FF004}" sibTransId="{A85D756A-B78C-1A40-A754-7CD7C4666E31}"/>
    <dgm:cxn modelId="{353A6030-CA23-4298-BF34-4C8EBAA3B728}" srcId="{7CE65023-3F97-4ACC-BD0C-556A90D86C56}" destId="{075E9C5F-2641-4828-A2F4-FC3915850A7C}" srcOrd="1" destOrd="0" parTransId="{F20476BE-F7E4-4322-B7CA-2246C044E859}" sibTransId="{0F64D918-1072-4950-AFCA-A4EB59E4AA34}"/>
    <dgm:cxn modelId="{C2AB9656-5B56-9046-A488-8682867A6078}" type="presOf" srcId="{B30EB0C7-1593-4809-B7AF-B5BC6647D803}" destId="{D59DB87D-4DAB-9C40-A8B6-A6A308F0BFA1}" srcOrd="0" destOrd="0" presId="urn:microsoft.com/office/officeart/2005/8/layout/hierarchy1"/>
    <dgm:cxn modelId="{1C3F9860-8363-B445-87B5-80007F88DF3C}" type="presOf" srcId="{075E9C5F-2641-4828-A2F4-FC3915850A7C}" destId="{031AE283-8163-5047-BE1A-C8DB8EB0C137}" srcOrd="0" destOrd="0" presId="urn:microsoft.com/office/officeart/2005/8/layout/hierarchy1"/>
    <dgm:cxn modelId="{9CFE4F73-6AE9-7449-8A89-0058BD6BC4F0}" type="presOf" srcId="{F33A04D0-8BD8-434D-AB4B-197F5F0FF004}" destId="{7BE4F894-DA7E-E842-8270-B2BEBA9E0F8C}" srcOrd="0" destOrd="0" presId="urn:microsoft.com/office/officeart/2005/8/layout/hierarchy1"/>
    <dgm:cxn modelId="{01549E87-5255-4B02-A570-128ACC1AB965}" srcId="{7CE65023-3F97-4ACC-BD0C-556A90D86C56}" destId="{B30EB0C7-1593-4809-B7AF-B5BC6647D803}" srcOrd="0" destOrd="0" parTransId="{ED5FCC1E-EDF2-4D1D-8BD8-4B2A79509949}" sibTransId="{21D5C168-301B-4E1E-B9FB-70AC7B2C990D}"/>
    <dgm:cxn modelId="{069E668C-1135-4435-BF55-1E485315D41D}" srcId="{7CE65023-3F97-4ACC-BD0C-556A90D86C56}" destId="{9C6F9F80-8E7D-4F78-BBF3-F5321BD3433B}" srcOrd="4" destOrd="0" parTransId="{CBC1ECA3-EAD8-4209-8D2C-C5B7471E4871}" sibTransId="{B65BD5B4-8159-4D67-B152-1D50828CA791}"/>
    <dgm:cxn modelId="{943A119F-BDA8-084E-A558-B1E1AEF41B13}" type="presOf" srcId="{733A012C-8355-694B-8C03-69766159EF9E}" destId="{3D4D8B12-B40D-BA4F-B348-6E34E9CDCD19}" srcOrd="0" destOrd="0" presId="urn:microsoft.com/office/officeart/2005/8/layout/hierarchy1"/>
    <dgm:cxn modelId="{1B89D1B8-470F-C641-BC00-86C3B532A21F}" type="presOf" srcId="{239A77FB-E071-495E-A27F-7D6C3B4CA802}" destId="{878B5EEF-0BC5-E44A-9F53-8007A009C71D}" srcOrd="0" destOrd="0" presId="urn:microsoft.com/office/officeart/2005/8/layout/hierarchy1"/>
    <dgm:cxn modelId="{EFCFADC5-E72A-5A46-A059-DE1C3DD9E7B0}" type="presOf" srcId="{9C6F9F80-8E7D-4F78-BBF3-F5321BD3433B}" destId="{2860782B-044C-944C-9CC1-6A84F279B0A4}" srcOrd="0" destOrd="0" presId="urn:microsoft.com/office/officeart/2005/8/layout/hierarchy1"/>
    <dgm:cxn modelId="{33761DC9-E8B3-4344-9C80-02CA7FFB5DDA}" type="presOf" srcId="{EC73468F-9BF5-D649-816C-D05AECAA433C}" destId="{A4736235-CE52-B445-8173-E1D4D016A7B3}" srcOrd="0" destOrd="0" presId="urn:microsoft.com/office/officeart/2005/8/layout/hierarchy1"/>
    <dgm:cxn modelId="{294020FB-14BF-A343-B60B-8D8703D83DEB}" srcId="{7CE65023-3F97-4ACC-BD0C-556A90D86C56}" destId="{EC73468F-9BF5-D649-816C-D05AECAA433C}" srcOrd="5" destOrd="0" parTransId="{E1D642BA-A0B2-8145-97B7-25B863F3C7F3}" sibTransId="{D70C9316-C5DE-2B46-9639-B8D288F72C7D}"/>
    <dgm:cxn modelId="{885A2CFC-0ADA-4AC6-BC0B-FDD1748D506B}" srcId="{7CE65023-3F97-4ACC-BD0C-556A90D86C56}" destId="{239A77FB-E071-495E-A27F-7D6C3B4CA802}" srcOrd="2" destOrd="0" parTransId="{FFF11626-E49E-4889-8250-AA4A02004292}" sibTransId="{9D041F6F-4FCF-43A3-AE20-32B817DF83EB}"/>
    <dgm:cxn modelId="{BAAE918A-266C-5C44-BD8F-8AC502E45800}" type="presParOf" srcId="{5A635994-BC87-754B-BF84-61781A75C806}" destId="{A9A2B69D-9E2B-A345-B35F-B2513038DF0C}" srcOrd="0" destOrd="0" presId="urn:microsoft.com/office/officeart/2005/8/layout/hierarchy1"/>
    <dgm:cxn modelId="{1E6F43BD-868E-1345-9EBC-7A7DB03BFBE6}" type="presParOf" srcId="{A9A2B69D-9E2B-A345-B35F-B2513038DF0C}" destId="{3392FAD8-56ED-9046-B529-CADB384017B9}" srcOrd="0" destOrd="0" presId="urn:microsoft.com/office/officeart/2005/8/layout/hierarchy1"/>
    <dgm:cxn modelId="{D9C7AF53-FECB-A24D-B96F-4277D04E9583}" type="presParOf" srcId="{3392FAD8-56ED-9046-B529-CADB384017B9}" destId="{ADF10F24-5D6B-A542-8E91-FFBD23C90108}" srcOrd="0" destOrd="0" presId="urn:microsoft.com/office/officeart/2005/8/layout/hierarchy1"/>
    <dgm:cxn modelId="{ABFD5346-165A-244C-B407-546E86EA1B53}" type="presParOf" srcId="{3392FAD8-56ED-9046-B529-CADB384017B9}" destId="{D59DB87D-4DAB-9C40-A8B6-A6A308F0BFA1}" srcOrd="1" destOrd="0" presId="urn:microsoft.com/office/officeart/2005/8/layout/hierarchy1"/>
    <dgm:cxn modelId="{3544C398-0F58-8F47-8041-5DC2A2625636}" type="presParOf" srcId="{A9A2B69D-9E2B-A345-B35F-B2513038DF0C}" destId="{40513933-902D-304D-B1F4-A8B38747BE7D}" srcOrd="1" destOrd="0" presId="urn:microsoft.com/office/officeart/2005/8/layout/hierarchy1"/>
    <dgm:cxn modelId="{3DEBD1B1-C5BD-B64D-8F35-BA03EFD3C626}" type="presParOf" srcId="{5A635994-BC87-754B-BF84-61781A75C806}" destId="{E1C2A192-330D-D84D-8499-30476012C3B5}" srcOrd="1" destOrd="0" presId="urn:microsoft.com/office/officeart/2005/8/layout/hierarchy1"/>
    <dgm:cxn modelId="{99BEF303-B660-1541-B596-CB9400554753}" type="presParOf" srcId="{E1C2A192-330D-D84D-8499-30476012C3B5}" destId="{CA2813B9-2C42-9B47-9B34-83180C809A2B}" srcOrd="0" destOrd="0" presId="urn:microsoft.com/office/officeart/2005/8/layout/hierarchy1"/>
    <dgm:cxn modelId="{7ACDEE1A-4181-3743-A767-327407550D09}" type="presParOf" srcId="{CA2813B9-2C42-9B47-9B34-83180C809A2B}" destId="{CF0AACFC-7BB3-364D-B9DC-C3F8848B0777}" srcOrd="0" destOrd="0" presId="urn:microsoft.com/office/officeart/2005/8/layout/hierarchy1"/>
    <dgm:cxn modelId="{F175BBCF-2AED-8F4B-B7E2-0477F237DC11}" type="presParOf" srcId="{CA2813B9-2C42-9B47-9B34-83180C809A2B}" destId="{031AE283-8163-5047-BE1A-C8DB8EB0C137}" srcOrd="1" destOrd="0" presId="urn:microsoft.com/office/officeart/2005/8/layout/hierarchy1"/>
    <dgm:cxn modelId="{2CEAF316-EA94-8549-99AD-EFC157C8973F}" type="presParOf" srcId="{E1C2A192-330D-D84D-8499-30476012C3B5}" destId="{234A2B9C-4F0F-404D-88F3-182AA8D6D988}" srcOrd="1" destOrd="0" presId="urn:microsoft.com/office/officeart/2005/8/layout/hierarchy1"/>
    <dgm:cxn modelId="{A6074930-8D67-4D49-AF4C-43775C953F86}" type="presParOf" srcId="{5A635994-BC87-754B-BF84-61781A75C806}" destId="{98C1498D-946E-CA4F-97B7-D6CE8F63D9F5}" srcOrd="2" destOrd="0" presId="urn:microsoft.com/office/officeart/2005/8/layout/hierarchy1"/>
    <dgm:cxn modelId="{57EC2277-88D4-D841-BFC0-C615BD0E62F3}" type="presParOf" srcId="{98C1498D-946E-CA4F-97B7-D6CE8F63D9F5}" destId="{F958D4B4-E465-FA49-94AE-CE10702F7E63}" srcOrd="0" destOrd="0" presId="urn:microsoft.com/office/officeart/2005/8/layout/hierarchy1"/>
    <dgm:cxn modelId="{6F6DC332-8C01-2244-978F-B52F7306E527}" type="presParOf" srcId="{F958D4B4-E465-FA49-94AE-CE10702F7E63}" destId="{B1346A9B-9B7A-8C42-93A8-A998885A01E5}" srcOrd="0" destOrd="0" presId="urn:microsoft.com/office/officeart/2005/8/layout/hierarchy1"/>
    <dgm:cxn modelId="{F52DDC35-AFE8-9145-AD6A-98066F6C6806}" type="presParOf" srcId="{F958D4B4-E465-FA49-94AE-CE10702F7E63}" destId="{878B5EEF-0BC5-E44A-9F53-8007A009C71D}" srcOrd="1" destOrd="0" presId="urn:microsoft.com/office/officeart/2005/8/layout/hierarchy1"/>
    <dgm:cxn modelId="{D9AA735F-08C1-F642-94D0-A3F588004341}" type="presParOf" srcId="{98C1498D-946E-CA4F-97B7-D6CE8F63D9F5}" destId="{2192F5A7-A060-F24D-93B2-5F93E94670C7}" srcOrd="1" destOrd="0" presId="urn:microsoft.com/office/officeart/2005/8/layout/hierarchy1"/>
    <dgm:cxn modelId="{5212F015-4A0F-5F47-8EED-44AAE91DF114}" type="presParOf" srcId="{2192F5A7-A060-F24D-93B2-5F93E94670C7}" destId="{7BE4F894-DA7E-E842-8270-B2BEBA9E0F8C}" srcOrd="0" destOrd="0" presId="urn:microsoft.com/office/officeart/2005/8/layout/hierarchy1"/>
    <dgm:cxn modelId="{B538B6FC-8E99-C444-9998-8A968C28D9FC}" type="presParOf" srcId="{2192F5A7-A060-F24D-93B2-5F93E94670C7}" destId="{66039422-1924-924C-AB04-49159D971C2F}" srcOrd="1" destOrd="0" presId="urn:microsoft.com/office/officeart/2005/8/layout/hierarchy1"/>
    <dgm:cxn modelId="{AB50F03A-F20F-5F45-BE51-3F5241487F0D}" type="presParOf" srcId="{66039422-1924-924C-AB04-49159D971C2F}" destId="{EBC1A6B7-6F50-C947-979D-820A5FB64517}" srcOrd="0" destOrd="0" presId="urn:microsoft.com/office/officeart/2005/8/layout/hierarchy1"/>
    <dgm:cxn modelId="{4AFD0049-9F74-6C48-A0D5-CB52856B93F5}" type="presParOf" srcId="{EBC1A6B7-6F50-C947-979D-820A5FB64517}" destId="{65CA4170-4B3B-C24E-8297-F04F51D8315D}" srcOrd="0" destOrd="0" presId="urn:microsoft.com/office/officeart/2005/8/layout/hierarchy1"/>
    <dgm:cxn modelId="{D6AAF94E-2F4F-6441-989D-F2698A395B05}" type="presParOf" srcId="{EBC1A6B7-6F50-C947-979D-820A5FB64517}" destId="{3D4D8B12-B40D-BA4F-B348-6E34E9CDCD19}" srcOrd="1" destOrd="0" presId="urn:microsoft.com/office/officeart/2005/8/layout/hierarchy1"/>
    <dgm:cxn modelId="{94E583F6-A420-3347-9E69-F02A355D6A99}" type="presParOf" srcId="{66039422-1924-924C-AB04-49159D971C2F}" destId="{C07EA0C0-0462-B641-AA82-B027D4B2504B}" srcOrd="1" destOrd="0" presId="urn:microsoft.com/office/officeart/2005/8/layout/hierarchy1"/>
    <dgm:cxn modelId="{36BDD69E-5793-E144-9F89-DA8EF984536B}" type="presParOf" srcId="{5A635994-BC87-754B-BF84-61781A75C806}" destId="{920154BB-1C56-2246-BC27-5BF984A08825}" srcOrd="3" destOrd="0" presId="urn:microsoft.com/office/officeart/2005/8/layout/hierarchy1"/>
    <dgm:cxn modelId="{EFCCF2CB-A095-674A-8610-D849F3F53FF7}" type="presParOf" srcId="{920154BB-1C56-2246-BC27-5BF984A08825}" destId="{DA23C53B-C1CB-FC4A-8CBA-FB7D97E3E701}" srcOrd="0" destOrd="0" presId="urn:microsoft.com/office/officeart/2005/8/layout/hierarchy1"/>
    <dgm:cxn modelId="{283F37DB-E4FE-2B4D-9E55-2CF182AA3A32}" type="presParOf" srcId="{DA23C53B-C1CB-FC4A-8CBA-FB7D97E3E701}" destId="{8DCC8BEF-6F54-914B-A19D-46C4FD62C03E}" srcOrd="0" destOrd="0" presId="urn:microsoft.com/office/officeart/2005/8/layout/hierarchy1"/>
    <dgm:cxn modelId="{290D6595-B92E-5B4C-8371-4AECE2739F95}" type="presParOf" srcId="{DA23C53B-C1CB-FC4A-8CBA-FB7D97E3E701}" destId="{324A50A7-BC32-9A42-B8C5-3F0BA897D058}" srcOrd="1" destOrd="0" presId="urn:microsoft.com/office/officeart/2005/8/layout/hierarchy1"/>
    <dgm:cxn modelId="{716432D7-EA40-0444-9655-C16EC0B27326}" type="presParOf" srcId="{920154BB-1C56-2246-BC27-5BF984A08825}" destId="{EF375C01-8EE3-434A-8CB3-BB0B966E91BF}" srcOrd="1" destOrd="0" presId="urn:microsoft.com/office/officeart/2005/8/layout/hierarchy1"/>
    <dgm:cxn modelId="{EBE7B535-7960-FF47-9AAC-B34F9344A606}" type="presParOf" srcId="{5A635994-BC87-754B-BF84-61781A75C806}" destId="{0C6EFCFB-BE74-1942-81A6-307F84978435}" srcOrd="4" destOrd="0" presId="urn:microsoft.com/office/officeart/2005/8/layout/hierarchy1"/>
    <dgm:cxn modelId="{2AD538BB-1EA0-EC41-BD18-80F67421683E}" type="presParOf" srcId="{0C6EFCFB-BE74-1942-81A6-307F84978435}" destId="{612C805B-65EE-9A4A-8E64-CF154B2B9313}" srcOrd="0" destOrd="0" presId="urn:microsoft.com/office/officeart/2005/8/layout/hierarchy1"/>
    <dgm:cxn modelId="{60EDB533-42DC-7142-BAA3-69E36046435D}" type="presParOf" srcId="{612C805B-65EE-9A4A-8E64-CF154B2B9313}" destId="{13E61C0C-533B-4F4E-BBA1-ABF2345E25DD}" srcOrd="0" destOrd="0" presId="urn:microsoft.com/office/officeart/2005/8/layout/hierarchy1"/>
    <dgm:cxn modelId="{11DCAC60-40EE-5C45-9BC0-ABB00C1F22FC}" type="presParOf" srcId="{612C805B-65EE-9A4A-8E64-CF154B2B9313}" destId="{2860782B-044C-944C-9CC1-6A84F279B0A4}" srcOrd="1" destOrd="0" presId="urn:microsoft.com/office/officeart/2005/8/layout/hierarchy1"/>
    <dgm:cxn modelId="{9050AA3F-7B83-B242-B57B-44A929B49654}" type="presParOf" srcId="{0C6EFCFB-BE74-1942-81A6-307F84978435}" destId="{69AB5C77-9FEB-CF41-86CA-90B648864B6E}" srcOrd="1" destOrd="0" presId="urn:microsoft.com/office/officeart/2005/8/layout/hierarchy1"/>
    <dgm:cxn modelId="{80F2DC1E-0E65-0942-9855-5464FF66D5F1}" type="presParOf" srcId="{5A635994-BC87-754B-BF84-61781A75C806}" destId="{EFAF2C5A-E45D-384F-8082-29102148D1E4}" srcOrd="5" destOrd="0" presId="urn:microsoft.com/office/officeart/2005/8/layout/hierarchy1"/>
    <dgm:cxn modelId="{FB87DCF4-33F6-984B-9DE1-377E7AEB000E}" type="presParOf" srcId="{EFAF2C5A-E45D-384F-8082-29102148D1E4}" destId="{6A37FBC7-6BC3-6B4A-AA9D-75658A0E6897}" srcOrd="0" destOrd="0" presId="urn:microsoft.com/office/officeart/2005/8/layout/hierarchy1"/>
    <dgm:cxn modelId="{F0389421-010F-DB41-A0CE-42EB8C4601B4}" type="presParOf" srcId="{6A37FBC7-6BC3-6B4A-AA9D-75658A0E6897}" destId="{99AED8BA-78A4-324B-8294-3B0FC3528261}" srcOrd="0" destOrd="0" presId="urn:microsoft.com/office/officeart/2005/8/layout/hierarchy1"/>
    <dgm:cxn modelId="{5A53BCBE-B3D1-2D40-8185-22D4AAB466B9}" type="presParOf" srcId="{6A37FBC7-6BC3-6B4A-AA9D-75658A0E6897}" destId="{A4736235-CE52-B445-8173-E1D4D016A7B3}" srcOrd="1" destOrd="0" presId="urn:microsoft.com/office/officeart/2005/8/layout/hierarchy1"/>
    <dgm:cxn modelId="{D01FF976-EE08-F041-AB94-7AF52E67F5BA}" type="presParOf" srcId="{EFAF2C5A-E45D-384F-8082-29102148D1E4}" destId="{AF6444E2-6646-1042-B46D-3126A72841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870146-6603-5F49-BC83-3F56685D2FDC}" type="doc">
      <dgm:prSet loTypeId="urn:microsoft.com/office/officeart/2005/8/layout/vProcess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F1FE6B73-1A73-894A-ADD2-E589DB20B3E9}">
      <dgm:prSet phldrT="[Text]"/>
      <dgm:spPr/>
      <dgm:t>
        <a:bodyPr/>
        <a:lstStyle/>
        <a:p>
          <a:r>
            <a:rPr lang="de-CH" noProof="0" dirty="0"/>
            <a:t>Projektstruktur in </a:t>
          </a:r>
          <a:r>
            <a:rPr lang="de-CH" noProof="0" dirty="0" err="1"/>
            <a:t>Pycharm</a:t>
          </a:r>
          <a:r>
            <a:rPr lang="de-CH" noProof="0" dirty="0"/>
            <a:t> erstellen</a:t>
          </a:r>
        </a:p>
      </dgm:t>
    </dgm:pt>
    <dgm:pt modelId="{004CE37C-51B0-274B-BB04-FAE7ABDE37D6}" type="parTrans" cxnId="{C49ACDF2-7CBE-AB49-8684-E7D0656240CE}">
      <dgm:prSet/>
      <dgm:spPr/>
      <dgm:t>
        <a:bodyPr/>
        <a:lstStyle/>
        <a:p>
          <a:endParaRPr lang="en-GB"/>
        </a:p>
      </dgm:t>
    </dgm:pt>
    <dgm:pt modelId="{D18B58C5-45F5-B74D-B844-12FB5E59F61D}" type="sibTrans" cxnId="{C49ACDF2-7CBE-AB49-8684-E7D0656240CE}">
      <dgm:prSet/>
      <dgm:spPr/>
      <dgm:t>
        <a:bodyPr/>
        <a:lstStyle/>
        <a:p>
          <a:endParaRPr lang="en-GB"/>
        </a:p>
      </dgm:t>
    </dgm:pt>
    <dgm:pt modelId="{FD12E53B-671A-4640-9D25-36701AFA6FBA}">
      <dgm:prSet phldrT="[Text]"/>
      <dgm:spPr/>
      <dgm:t>
        <a:bodyPr/>
        <a:lstStyle/>
        <a:p>
          <a:r>
            <a:rPr lang="de-CH" noProof="0" dirty="0"/>
            <a:t>FX Daten und Finanz News laden</a:t>
          </a:r>
        </a:p>
      </dgm:t>
    </dgm:pt>
    <dgm:pt modelId="{9A5A0C23-8D9F-FF4D-9DB4-90C2E39BB4AC}" type="parTrans" cxnId="{0C91F688-242D-5D40-A426-B66CC3915F2A}">
      <dgm:prSet/>
      <dgm:spPr/>
      <dgm:t>
        <a:bodyPr/>
        <a:lstStyle/>
        <a:p>
          <a:endParaRPr lang="en-GB"/>
        </a:p>
      </dgm:t>
    </dgm:pt>
    <dgm:pt modelId="{5882A5CD-A054-1E45-AFFF-437B96C630FB}" type="sibTrans" cxnId="{0C91F688-242D-5D40-A426-B66CC3915F2A}">
      <dgm:prSet/>
      <dgm:spPr/>
      <dgm:t>
        <a:bodyPr/>
        <a:lstStyle/>
        <a:p>
          <a:endParaRPr lang="en-GB"/>
        </a:p>
      </dgm:t>
    </dgm:pt>
    <dgm:pt modelId="{9A4BD0B7-AC0E-0741-94F6-E6F6B8F23022}">
      <dgm:prSet phldrT="[Text]"/>
      <dgm:spPr/>
      <dgm:t>
        <a:bodyPr/>
        <a:lstStyle/>
        <a:p>
          <a:r>
            <a:rPr lang="de-CH" noProof="0" dirty="0"/>
            <a:t>Sentiment Analyse und </a:t>
          </a:r>
          <a:r>
            <a:rPr lang="de-CH" noProof="0" dirty="0" err="1"/>
            <a:t>labeling</a:t>
          </a:r>
          <a:endParaRPr lang="de-CH" noProof="0" dirty="0"/>
        </a:p>
      </dgm:t>
    </dgm:pt>
    <dgm:pt modelId="{22113B7E-E0E2-8C4C-B3E8-546A72BE4D58}" type="parTrans" cxnId="{1F19EB05-3E32-0E45-98D2-75FF9EBBBCEB}">
      <dgm:prSet/>
      <dgm:spPr/>
      <dgm:t>
        <a:bodyPr/>
        <a:lstStyle/>
        <a:p>
          <a:endParaRPr lang="en-GB"/>
        </a:p>
      </dgm:t>
    </dgm:pt>
    <dgm:pt modelId="{A7430FFA-61C7-E747-B871-2F8F6B3EC66B}" type="sibTrans" cxnId="{1F19EB05-3E32-0E45-98D2-75FF9EBBBCEB}">
      <dgm:prSet/>
      <dgm:spPr/>
      <dgm:t>
        <a:bodyPr/>
        <a:lstStyle/>
        <a:p>
          <a:endParaRPr lang="en-GB"/>
        </a:p>
      </dgm:t>
    </dgm:pt>
    <dgm:pt modelId="{1285C272-1D3C-BD4C-B3DD-543816C88340}">
      <dgm:prSet/>
      <dgm:spPr/>
      <dgm:t>
        <a:bodyPr/>
        <a:lstStyle/>
        <a:p>
          <a:r>
            <a:rPr lang="en-GB" dirty="0"/>
            <a:t>Modell training</a:t>
          </a:r>
        </a:p>
      </dgm:t>
    </dgm:pt>
    <dgm:pt modelId="{6A858678-971C-0A40-A954-35933774525E}" type="parTrans" cxnId="{D938216A-EDDB-7A48-9507-1AAAD2DFF658}">
      <dgm:prSet/>
      <dgm:spPr/>
      <dgm:t>
        <a:bodyPr/>
        <a:lstStyle/>
        <a:p>
          <a:endParaRPr lang="en-GB"/>
        </a:p>
      </dgm:t>
    </dgm:pt>
    <dgm:pt modelId="{399F8ABC-8A0B-CD4E-803C-1A944B366CC3}" type="sibTrans" cxnId="{D938216A-EDDB-7A48-9507-1AAAD2DFF658}">
      <dgm:prSet/>
      <dgm:spPr/>
      <dgm:t>
        <a:bodyPr/>
        <a:lstStyle/>
        <a:p>
          <a:endParaRPr lang="en-GB"/>
        </a:p>
      </dgm:t>
    </dgm:pt>
    <dgm:pt modelId="{39B6C95D-9532-1B4D-8C38-788C0CC1CB1B}">
      <dgm:prSet/>
      <dgm:spPr/>
      <dgm:t>
        <a:bodyPr/>
        <a:lstStyle/>
        <a:p>
          <a:r>
            <a:rPr lang="en-GB" dirty="0"/>
            <a:t>Evaluation</a:t>
          </a:r>
        </a:p>
      </dgm:t>
    </dgm:pt>
    <dgm:pt modelId="{ADA3AE47-3575-B548-B9DE-281C3249BB93}" type="parTrans" cxnId="{FAB5753A-85F2-9A49-BD8B-B97202C19AE8}">
      <dgm:prSet/>
      <dgm:spPr/>
      <dgm:t>
        <a:bodyPr/>
        <a:lstStyle/>
        <a:p>
          <a:endParaRPr lang="en-GB"/>
        </a:p>
      </dgm:t>
    </dgm:pt>
    <dgm:pt modelId="{D79F7BCA-7BFE-454E-8F29-FCCEDE1CC9DD}" type="sibTrans" cxnId="{FAB5753A-85F2-9A49-BD8B-B97202C19AE8}">
      <dgm:prSet/>
      <dgm:spPr/>
      <dgm:t>
        <a:bodyPr/>
        <a:lstStyle/>
        <a:p>
          <a:endParaRPr lang="en-GB"/>
        </a:p>
      </dgm:t>
    </dgm:pt>
    <dgm:pt modelId="{7573E63E-9691-B046-9786-5DCE2BC26962}" type="pres">
      <dgm:prSet presAssocID="{64870146-6603-5F49-BC83-3F56685D2FDC}" presName="outerComposite" presStyleCnt="0">
        <dgm:presLayoutVars>
          <dgm:chMax val="5"/>
          <dgm:dir/>
          <dgm:resizeHandles val="exact"/>
        </dgm:presLayoutVars>
      </dgm:prSet>
      <dgm:spPr/>
    </dgm:pt>
    <dgm:pt modelId="{0E9F79F6-4A36-E349-B5AE-167F4F1CF28B}" type="pres">
      <dgm:prSet presAssocID="{64870146-6603-5F49-BC83-3F56685D2FDC}" presName="dummyMaxCanvas" presStyleCnt="0">
        <dgm:presLayoutVars/>
      </dgm:prSet>
      <dgm:spPr/>
    </dgm:pt>
    <dgm:pt modelId="{B1375528-218C-8A4E-B293-A01BB9314A6A}" type="pres">
      <dgm:prSet presAssocID="{64870146-6603-5F49-BC83-3F56685D2FDC}" presName="FiveNodes_1" presStyleLbl="node1" presStyleIdx="0" presStyleCnt="5">
        <dgm:presLayoutVars>
          <dgm:bulletEnabled val="1"/>
        </dgm:presLayoutVars>
      </dgm:prSet>
      <dgm:spPr/>
    </dgm:pt>
    <dgm:pt modelId="{8E72615B-6C69-DD40-BE46-7620C0876E64}" type="pres">
      <dgm:prSet presAssocID="{64870146-6603-5F49-BC83-3F56685D2FDC}" presName="FiveNodes_2" presStyleLbl="node1" presStyleIdx="1" presStyleCnt="5">
        <dgm:presLayoutVars>
          <dgm:bulletEnabled val="1"/>
        </dgm:presLayoutVars>
      </dgm:prSet>
      <dgm:spPr/>
    </dgm:pt>
    <dgm:pt modelId="{3B8FD8D5-3BD6-1B43-A7F5-C5C4C4144CC1}" type="pres">
      <dgm:prSet presAssocID="{64870146-6603-5F49-BC83-3F56685D2FDC}" presName="FiveNodes_3" presStyleLbl="node1" presStyleIdx="2" presStyleCnt="5">
        <dgm:presLayoutVars>
          <dgm:bulletEnabled val="1"/>
        </dgm:presLayoutVars>
      </dgm:prSet>
      <dgm:spPr/>
    </dgm:pt>
    <dgm:pt modelId="{8D4DEF9E-9CDF-F441-855A-BD332DB90487}" type="pres">
      <dgm:prSet presAssocID="{64870146-6603-5F49-BC83-3F56685D2FDC}" presName="FiveNodes_4" presStyleLbl="node1" presStyleIdx="3" presStyleCnt="5">
        <dgm:presLayoutVars>
          <dgm:bulletEnabled val="1"/>
        </dgm:presLayoutVars>
      </dgm:prSet>
      <dgm:spPr/>
    </dgm:pt>
    <dgm:pt modelId="{7062AB5B-293C-B640-8551-7C00166B50D6}" type="pres">
      <dgm:prSet presAssocID="{64870146-6603-5F49-BC83-3F56685D2FDC}" presName="FiveNodes_5" presStyleLbl="node1" presStyleIdx="4" presStyleCnt="5">
        <dgm:presLayoutVars>
          <dgm:bulletEnabled val="1"/>
        </dgm:presLayoutVars>
      </dgm:prSet>
      <dgm:spPr/>
    </dgm:pt>
    <dgm:pt modelId="{69785CBF-5A63-AE47-BA0D-B9032D80A56B}" type="pres">
      <dgm:prSet presAssocID="{64870146-6603-5F49-BC83-3F56685D2FDC}" presName="FiveConn_1-2" presStyleLbl="fgAccFollowNode1" presStyleIdx="0" presStyleCnt="4">
        <dgm:presLayoutVars>
          <dgm:bulletEnabled val="1"/>
        </dgm:presLayoutVars>
      </dgm:prSet>
      <dgm:spPr/>
    </dgm:pt>
    <dgm:pt modelId="{B2786F14-2C5D-BF47-BB7B-7204697E2CD0}" type="pres">
      <dgm:prSet presAssocID="{64870146-6603-5F49-BC83-3F56685D2FDC}" presName="FiveConn_2-3" presStyleLbl="fgAccFollowNode1" presStyleIdx="1" presStyleCnt="4">
        <dgm:presLayoutVars>
          <dgm:bulletEnabled val="1"/>
        </dgm:presLayoutVars>
      </dgm:prSet>
      <dgm:spPr/>
    </dgm:pt>
    <dgm:pt modelId="{F3D7B17A-8F85-124C-BF5C-FE38FC937921}" type="pres">
      <dgm:prSet presAssocID="{64870146-6603-5F49-BC83-3F56685D2FDC}" presName="FiveConn_3-4" presStyleLbl="fgAccFollowNode1" presStyleIdx="2" presStyleCnt="4">
        <dgm:presLayoutVars>
          <dgm:bulletEnabled val="1"/>
        </dgm:presLayoutVars>
      </dgm:prSet>
      <dgm:spPr/>
    </dgm:pt>
    <dgm:pt modelId="{D65BA5A1-7A72-504C-BE52-612E7BB85F15}" type="pres">
      <dgm:prSet presAssocID="{64870146-6603-5F49-BC83-3F56685D2FDC}" presName="FiveConn_4-5" presStyleLbl="fgAccFollowNode1" presStyleIdx="3" presStyleCnt="4">
        <dgm:presLayoutVars>
          <dgm:bulletEnabled val="1"/>
        </dgm:presLayoutVars>
      </dgm:prSet>
      <dgm:spPr/>
    </dgm:pt>
    <dgm:pt modelId="{07F74FE3-B1E7-2F4A-8BE2-5D9400FB07EF}" type="pres">
      <dgm:prSet presAssocID="{64870146-6603-5F49-BC83-3F56685D2FDC}" presName="FiveNodes_1_text" presStyleLbl="node1" presStyleIdx="4" presStyleCnt="5">
        <dgm:presLayoutVars>
          <dgm:bulletEnabled val="1"/>
        </dgm:presLayoutVars>
      </dgm:prSet>
      <dgm:spPr/>
    </dgm:pt>
    <dgm:pt modelId="{300F2B00-8BB4-8143-A67C-0E3A3D183FEF}" type="pres">
      <dgm:prSet presAssocID="{64870146-6603-5F49-BC83-3F56685D2FDC}" presName="FiveNodes_2_text" presStyleLbl="node1" presStyleIdx="4" presStyleCnt="5">
        <dgm:presLayoutVars>
          <dgm:bulletEnabled val="1"/>
        </dgm:presLayoutVars>
      </dgm:prSet>
      <dgm:spPr/>
    </dgm:pt>
    <dgm:pt modelId="{D776220F-C3A8-944F-8466-66B56E136F47}" type="pres">
      <dgm:prSet presAssocID="{64870146-6603-5F49-BC83-3F56685D2FDC}" presName="FiveNodes_3_text" presStyleLbl="node1" presStyleIdx="4" presStyleCnt="5">
        <dgm:presLayoutVars>
          <dgm:bulletEnabled val="1"/>
        </dgm:presLayoutVars>
      </dgm:prSet>
      <dgm:spPr/>
    </dgm:pt>
    <dgm:pt modelId="{3C7BE5FB-7998-914F-92E5-458E6B1E5F93}" type="pres">
      <dgm:prSet presAssocID="{64870146-6603-5F49-BC83-3F56685D2FDC}" presName="FiveNodes_4_text" presStyleLbl="node1" presStyleIdx="4" presStyleCnt="5">
        <dgm:presLayoutVars>
          <dgm:bulletEnabled val="1"/>
        </dgm:presLayoutVars>
      </dgm:prSet>
      <dgm:spPr/>
    </dgm:pt>
    <dgm:pt modelId="{B28E7202-9C81-7540-92ED-4D9356AD2171}" type="pres">
      <dgm:prSet presAssocID="{64870146-6603-5F49-BC83-3F56685D2F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705F902-F2A7-9E42-97E2-B13B31611D13}" type="presOf" srcId="{F1FE6B73-1A73-894A-ADD2-E589DB20B3E9}" destId="{07F74FE3-B1E7-2F4A-8BE2-5D9400FB07EF}" srcOrd="1" destOrd="0" presId="urn:microsoft.com/office/officeart/2005/8/layout/vProcess5"/>
    <dgm:cxn modelId="{1F19EB05-3E32-0E45-98D2-75FF9EBBBCEB}" srcId="{64870146-6603-5F49-BC83-3F56685D2FDC}" destId="{9A4BD0B7-AC0E-0741-94F6-E6F6B8F23022}" srcOrd="2" destOrd="0" parTransId="{22113B7E-E0E2-8C4C-B3E8-546A72BE4D58}" sibTransId="{A7430FFA-61C7-E747-B871-2F8F6B3EC66B}"/>
    <dgm:cxn modelId="{307E942E-4D56-8148-86BE-27A112346C95}" type="presOf" srcId="{A7430FFA-61C7-E747-B871-2F8F6B3EC66B}" destId="{F3D7B17A-8F85-124C-BF5C-FE38FC937921}" srcOrd="0" destOrd="0" presId="urn:microsoft.com/office/officeart/2005/8/layout/vProcess5"/>
    <dgm:cxn modelId="{FAB5753A-85F2-9A49-BD8B-B97202C19AE8}" srcId="{64870146-6603-5F49-BC83-3F56685D2FDC}" destId="{39B6C95D-9532-1B4D-8C38-788C0CC1CB1B}" srcOrd="4" destOrd="0" parTransId="{ADA3AE47-3575-B548-B9DE-281C3249BB93}" sibTransId="{D79F7BCA-7BFE-454E-8F29-FCCEDE1CC9DD}"/>
    <dgm:cxn modelId="{995A5C4B-4982-B549-9499-5167CD858E94}" type="presOf" srcId="{9A4BD0B7-AC0E-0741-94F6-E6F6B8F23022}" destId="{D776220F-C3A8-944F-8466-66B56E136F47}" srcOrd="1" destOrd="0" presId="urn:microsoft.com/office/officeart/2005/8/layout/vProcess5"/>
    <dgm:cxn modelId="{66AF5A51-BDC0-744E-B03A-1814208B3837}" type="presOf" srcId="{FD12E53B-671A-4640-9D25-36701AFA6FBA}" destId="{300F2B00-8BB4-8143-A67C-0E3A3D183FEF}" srcOrd="1" destOrd="0" presId="urn:microsoft.com/office/officeart/2005/8/layout/vProcess5"/>
    <dgm:cxn modelId="{EBCCF561-16F1-404A-B35D-4CB0DABE2275}" type="presOf" srcId="{1285C272-1D3C-BD4C-B3DD-543816C88340}" destId="{8D4DEF9E-9CDF-F441-855A-BD332DB90487}" srcOrd="0" destOrd="0" presId="urn:microsoft.com/office/officeart/2005/8/layout/vProcess5"/>
    <dgm:cxn modelId="{70DE3862-DF8A-3343-AE94-2ECB0A912702}" type="presOf" srcId="{399F8ABC-8A0B-CD4E-803C-1A944B366CC3}" destId="{D65BA5A1-7A72-504C-BE52-612E7BB85F15}" srcOrd="0" destOrd="0" presId="urn:microsoft.com/office/officeart/2005/8/layout/vProcess5"/>
    <dgm:cxn modelId="{D938216A-EDDB-7A48-9507-1AAAD2DFF658}" srcId="{64870146-6603-5F49-BC83-3F56685D2FDC}" destId="{1285C272-1D3C-BD4C-B3DD-543816C88340}" srcOrd="3" destOrd="0" parTransId="{6A858678-971C-0A40-A954-35933774525E}" sibTransId="{399F8ABC-8A0B-CD4E-803C-1A944B366CC3}"/>
    <dgm:cxn modelId="{28A1DB6D-D648-E442-8B7E-FA18F87FDD81}" type="presOf" srcId="{9A4BD0B7-AC0E-0741-94F6-E6F6B8F23022}" destId="{3B8FD8D5-3BD6-1B43-A7F5-C5C4C4144CC1}" srcOrd="0" destOrd="0" presId="urn:microsoft.com/office/officeart/2005/8/layout/vProcess5"/>
    <dgm:cxn modelId="{23EB407B-BDDE-4C4A-82BC-D6EA50334779}" type="presOf" srcId="{D18B58C5-45F5-B74D-B844-12FB5E59F61D}" destId="{69785CBF-5A63-AE47-BA0D-B9032D80A56B}" srcOrd="0" destOrd="0" presId="urn:microsoft.com/office/officeart/2005/8/layout/vProcess5"/>
    <dgm:cxn modelId="{0C91F688-242D-5D40-A426-B66CC3915F2A}" srcId="{64870146-6603-5F49-BC83-3F56685D2FDC}" destId="{FD12E53B-671A-4640-9D25-36701AFA6FBA}" srcOrd="1" destOrd="0" parTransId="{9A5A0C23-8D9F-FF4D-9DB4-90C2E39BB4AC}" sibTransId="{5882A5CD-A054-1E45-AFFF-437B96C630FB}"/>
    <dgm:cxn modelId="{3E0A548C-F985-2044-A0FD-42C14AE66DB7}" type="presOf" srcId="{F1FE6B73-1A73-894A-ADD2-E589DB20B3E9}" destId="{B1375528-218C-8A4E-B293-A01BB9314A6A}" srcOrd="0" destOrd="0" presId="urn:microsoft.com/office/officeart/2005/8/layout/vProcess5"/>
    <dgm:cxn modelId="{9CD2019F-6B2F-F44D-81F5-A7D3BDB9F6F5}" type="presOf" srcId="{39B6C95D-9532-1B4D-8C38-788C0CC1CB1B}" destId="{7062AB5B-293C-B640-8551-7C00166B50D6}" srcOrd="0" destOrd="0" presId="urn:microsoft.com/office/officeart/2005/8/layout/vProcess5"/>
    <dgm:cxn modelId="{4DB915B7-74F9-9846-AE25-E507BB0E7B74}" type="presOf" srcId="{39B6C95D-9532-1B4D-8C38-788C0CC1CB1B}" destId="{B28E7202-9C81-7540-92ED-4D9356AD2171}" srcOrd="1" destOrd="0" presId="urn:microsoft.com/office/officeart/2005/8/layout/vProcess5"/>
    <dgm:cxn modelId="{C59237C2-DB49-124D-BE4E-603AE4E27C9A}" type="presOf" srcId="{64870146-6603-5F49-BC83-3F56685D2FDC}" destId="{7573E63E-9691-B046-9786-5DCE2BC26962}" srcOrd="0" destOrd="0" presId="urn:microsoft.com/office/officeart/2005/8/layout/vProcess5"/>
    <dgm:cxn modelId="{003E0DDA-835B-DF47-A400-2A6E09B50825}" type="presOf" srcId="{FD12E53B-671A-4640-9D25-36701AFA6FBA}" destId="{8E72615B-6C69-DD40-BE46-7620C0876E64}" srcOrd="0" destOrd="0" presId="urn:microsoft.com/office/officeart/2005/8/layout/vProcess5"/>
    <dgm:cxn modelId="{D91623DA-32BD-1343-9E94-4741E3465492}" type="presOf" srcId="{5882A5CD-A054-1E45-AFFF-437B96C630FB}" destId="{B2786F14-2C5D-BF47-BB7B-7204697E2CD0}" srcOrd="0" destOrd="0" presId="urn:microsoft.com/office/officeart/2005/8/layout/vProcess5"/>
    <dgm:cxn modelId="{4D5A3AF0-270A-4346-B3B8-5408E1A17AE1}" type="presOf" srcId="{1285C272-1D3C-BD4C-B3DD-543816C88340}" destId="{3C7BE5FB-7998-914F-92E5-458E6B1E5F93}" srcOrd="1" destOrd="0" presId="urn:microsoft.com/office/officeart/2005/8/layout/vProcess5"/>
    <dgm:cxn modelId="{C49ACDF2-7CBE-AB49-8684-E7D0656240CE}" srcId="{64870146-6603-5F49-BC83-3F56685D2FDC}" destId="{F1FE6B73-1A73-894A-ADD2-E589DB20B3E9}" srcOrd="0" destOrd="0" parTransId="{004CE37C-51B0-274B-BB04-FAE7ABDE37D6}" sibTransId="{D18B58C5-45F5-B74D-B844-12FB5E59F61D}"/>
    <dgm:cxn modelId="{BD329AB3-80E5-3646-9A89-00CC6B6AD3FC}" type="presParOf" srcId="{7573E63E-9691-B046-9786-5DCE2BC26962}" destId="{0E9F79F6-4A36-E349-B5AE-167F4F1CF28B}" srcOrd="0" destOrd="0" presId="urn:microsoft.com/office/officeart/2005/8/layout/vProcess5"/>
    <dgm:cxn modelId="{F4092C5C-581F-8244-8545-E3BD68EDFA62}" type="presParOf" srcId="{7573E63E-9691-B046-9786-5DCE2BC26962}" destId="{B1375528-218C-8A4E-B293-A01BB9314A6A}" srcOrd="1" destOrd="0" presId="urn:microsoft.com/office/officeart/2005/8/layout/vProcess5"/>
    <dgm:cxn modelId="{5932BE31-32A6-A947-9B25-A09A01D95599}" type="presParOf" srcId="{7573E63E-9691-B046-9786-5DCE2BC26962}" destId="{8E72615B-6C69-DD40-BE46-7620C0876E64}" srcOrd="2" destOrd="0" presId="urn:microsoft.com/office/officeart/2005/8/layout/vProcess5"/>
    <dgm:cxn modelId="{E7ED089D-EC98-624F-B581-DF4CEF9750BC}" type="presParOf" srcId="{7573E63E-9691-B046-9786-5DCE2BC26962}" destId="{3B8FD8D5-3BD6-1B43-A7F5-C5C4C4144CC1}" srcOrd="3" destOrd="0" presId="urn:microsoft.com/office/officeart/2005/8/layout/vProcess5"/>
    <dgm:cxn modelId="{C8E0231D-DA67-E141-818C-E6484C6E81D6}" type="presParOf" srcId="{7573E63E-9691-B046-9786-5DCE2BC26962}" destId="{8D4DEF9E-9CDF-F441-855A-BD332DB90487}" srcOrd="4" destOrd="0" presId="urn:microsoft.com/office/officeart/2005/8/layout/vProcess5"/>
    <dgm:cxn modelId="{D851D4BC-65C4-D149-87EB-EE07C60A5410}" type="presParOf" srcId="{7573E63E-9691-B046-9786-5DCE2BC26962}" destId="{7062AB5B-293C-B640-8551-7C00166B50D6}" srcOrd="5" destOrd="0" presId="urn:microsoft.com/office/officeart/2005/8/layout/vProcess5"/>
    <dgm:cxn modelId="{A0CB8F5B-0D93-3245-A5B2-8838A4E89D70}" type="presParOf" srcId="{7573E63E-9691-B046-9786-5DCE2BC26962}" destId="{69785CBF-5A63-AE47-BA0D-B9032D80A56B}" srcOrd="6" destOrd="0" presId="urn:microsoft.com/office/officeart/2005/8/layout/vProcess5"/>
    <dgm:cxn modelId="{B686D7AD-54E1-FE41-9D6A-635B64C33A47}" type="presParOf" srcId="{7573E63E-9691-B046-9786-5DCE2BC26962}" destId="{B2786F14-2C5D-BF47-BB7B-7204697E2CD0}" srcOrd="7" destOrd="0" presId="urn:microsoft.com/office/officeart/2005/8/layout/vProcess5"/>
    <dgm:cxn modelId="{C8B134CD-E754-1646-8789-5690C3AB9BC5}" type="presParOf" srcId="{7573E63E-9691-B046-9786-5DCE2BC26962}" destId="{F3D7B17A-8F85-124C-BF5C-FE38FC937921}" srcOrd="8" destOrd="0" presId="urn:microsoft.com/office/officeart/2005/8/layout/vProcess5"/>
    <dgm:cxn modelId="{C662C9E6-AC51-F74E-BC52-9FD3A9993D0D}" type="presParOf" srcId="{7573E63E-9691-B046-9786-5DCE2BC26962}" destId="{D65BA5A1-7A72-504C-BE52-612E7BB85F15}" srcOrd="9" destOrd="0" presId="urn:microsoft.com/office/officeart/2005/8/layout/vProcess5"/>
    <dgm:cxn modelId="{E42AB3E9-65DC-0E45-A80D-AE3B90B3B46F}" type="presParOf" srcId="{7573E63E-9691-B046-9786-5DCE2BC26962}" destId="{07F74FE3-B1E7-2F4A-8BE2-5D9400FB07EF}" srcOrd="10" destOrd="0" presId="urn:microsoft.com/office/officeart/2005/8/layout/vProcess5"/>
    <dgm:cxn modelId="{2475DCD5-6A08-4942-A7F8-CDD5C075EE6F}" type="presParOf" srcId="{7573E63E-9691-B046-9786-5DCE2BC26962}" destId="{300F2B00-8BB4-8143-A67C-0E3A3D183FEF}" srcOrd="11" destOrd="0" presId="urn:microsoft.com/office/officeart/2005/8/layout/vProcess5"/>
    <dgm:cxn modelId="{55DF0834-EADA-8D45-96EA-FB2B3C571B73}" type="presParOf" srcId="{7573E63E-9691-B046-9786-5DCE2BC26962}" destId="{D776220F-C3A8-944F-8466-66B56E136F47}" srcOrd="12" destOrd="0" presId="urn:microsoft.com/office/officeart/2005/8/layout/vProcess5"/>
    <dgm:cxn modelId="{D545BAFC-3E60-1549-9AA2-3314A3962BEB}" type="presParOf" srcId="{7573E63E-9691-B046-9786-5DCE2BC26962}" destId="{3C7BE5FB-7998-914F-92E5-458E6B1E5F93}" srcOrd="13" destOrd="0" presId="urn:microsoft.com/office/officeart/2005/8/layout/vProcess5"/>
    <dgm:cxn modelId="{083E4504-7FCB-F544-9753-BE95AE1913ED}" type="presParOf" srcId="{7573E63E-9691-B046-9786-5DCE2BC26962}" destId="{B28E7202-9C81-7540-92ED-4D9356AD217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870146-6603-5F49-BC83-3F56685D2FDC}" type="doc">
      <dgm:prSet loTypeId="urn:microsoft.com/office/officeart/2005/8/layout/vProcess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F1FE6B73-1A73-894A-ADD2-E589DB20B3E9}">
      <dgm:prSet phldrT="[Text]"/>
      <dgm:spPr/>
      <dgm:t>
        <a:bodyPr/>
        <a:lstStyle/>
        <a:p>
          <a:r>
            <a:rPr lang="de-CH" noProof="0" dirty="0"/>
            <a:t>Projektstruktur in </a:t>
          </a:r>
          <a:r>
            <a:rPr lang="de-CH" noProof="0" dirty="0" err="1"/>
            <a:t>Pycharm</a:t>
          </a:r>
          <a:r>
            <a:rPr lang="de-CH" noProof="0" dirty="0"/>
            <a:t> erstellen</a:t>
          </a:r>
        </a:p>
      </dgm:t>
    </dgm:pt>
    <dgm:pt modelId="{004CE37C-51B0-274B-BB04-FAE7ABDE37D6}" type="parTrans" cxnId="{C49ACDF2-7CBE-AB49-8684-E7D0656240CE}">
      <dgm:prSet/>
      <dgm:spPr/>
      <dgm:t>
        <a:bodyPr/>
        <a:lstStyle/>
        <a:p>
          <a:endParaRPr lang="en-GB"/>
        </a:p>
      </dgm:t>
    </dgm:pt>
    <dgm:pt modelId="{D18B58C5-45F5-B74D-B844-12FB5E59F61D}" type="sibTrans" cxnId="{C49ACDF2-7CBE-AB49-8684-E7D0656240CE}">
      <dgm:prSet/>
      <dgm:spPr/>
      <dgm:t>
        <a:bodyPr/>
        <a:lstStyle/>
        <a:p>
          <a:endParaRPr lang="en-GB"/>
        </a:p>
      </dgm:t>
    </dgm:pt>
    <dgm:pt modelId="{FD12E53B-671A-4640-9D25-36701AFA6FBA}">
      <dgm:prSet phldrT="[Text]"/>
      <dgm:spPr/>
      <dgm:t>
        <a:bodyPr/>
        <a:lstStyle/>
        <a:p>
          <a:r>
            <a:rPr lang="de-CH" noProof="0" dirty="0"/>
            <a:t>FX Daten und Finanz News laden</a:t>
          </a:r>
        </a:p>
      </dgm:t>
    </dgm:pt>
    <dgm:pt modelId="{9A5A0C23-8D9F-FF4D-9DB4-90C2E39BB4AC}" type="parTrans" cxnId="{0C91F688-242D-5D40-A426-B66CC3915F2A}">
      <dgm:prSet/>
      <dgm:spPr/>
      <dgm:t>
        <a:bodyPr/>
        <a:lstStyle/>
        <a:p>
          <a:endParaRPr lang="en-GB"/>
        </a:p>
      </dgm:t>
    </dgm:pt>
    <dgm:pt modelId="{5882A5CD-A054-1E45-AFFF-437B96C630FB}" type="sibTrans" cxnId="{0C91F688-242D-5D40-A426-B66CC3915F2A}">
      <dgm:prSet/>
      <dgm:spPr/>
      <dgm:t>
        <a:bodyPr/>
        <a:lstStyle/>
        <a:p>
          <a:endParaRPr lang="en-GB"/>
        </a:p>
      </dgm:t>
    </dgm:pt>
    <dgm:pt modelId="{9A4BD0B7-AC0E-0741-94F6-E6F6B8F23022}">
      <dgm:prSet phldrT="[Text]"/>
      <dgm:spPr/>
      <dgm:t>
        <a:bodyPr/>
        <a:lstStyle/>
        <a:p>
          <a:r>
            <a:rPr lang="de-CH" noProof="0" dirty="0"/>
            <a:t>Sentiment Analyse + </a:t>
          </a:r>
          <a:r>
            <a:rPr lang="de-CH" noProof="0" dirty="0" err="1"/>
            <a:t>labeling</a:t>
          </a:r>
          <a:r>
            <a:rPr lang="de-CH" noProof="0" dirty="0"/>
            <a:t> + Feature </a:t>
          </a:r>
          <a:r>
            <a:rPr lang="de-CH" noProof="0" dirty="0" err="1"/>
            <a:t>engineering</a:t>
          </a:r>
          <a:endParaRPr lang="de-CH" noProof="0" dirty="0"/>
        </a:p>
      </dgm:t>
    </dgm:pt>
    <dgm:pt modelId="{22113B7E-E0E2-8C4C-B3E8-546A72BE4D58}" type="parTrans" cxnId="{1F19EB05-3E32-0E45-98D2-75FF9EBBBCEB}">
      <dgm:prSet/>
      <dgm:spPr/>
      <dgm:t>
        <a:bodyPr/>
        <a:lstStyle/>
        <a:p>
          <a:endParaRPr lang="en-GB"/>
        </a:p>
      </dgm:t>
    </dgm:pt>
    <dgm:pt modelId="{A7430FFA-61C7-E747-B871-2F8F6B3EC66B}" type="sibTrans" cxnId="{1F19EB05-3E32-0E45-98D2-75FF9EBBBCEB}">
      <dgm:prSet/>
      <dgm:spPr/>
      <dgm:t>
        <a:bodyPr/>
        <a:lstStyle/>
        <a:p>
          <a:endParaRPr lang="en-GB"/>
        </a:p>
      </dgm:t>
    </dgm:pt>
    <dgm:pt modelId="{1285C272-1D3C-BD4C-B3DD-543816C88340}">
      <dgm:prSet/>
      <dgm:spPr/>
      <dgm:t>
        <a:bodyPr/>
        <a:lstStyle/>
        <a:p>
          <a:r>
            <a:rPr lang="en-GB" dirty="0"/>
            <a:t>Modell training</a:t>
          </a:r>
        </a:p>
      </dgm:t>
    </dgm:pt>
    <dgm:pt modelId="{6A858678-971C-0A40-A954-35933774525E}" type="parTrans" cxnId="{D938216A-EDDB-7A48-9507-1AAAD2DFF658}">
      <dgm:prSet/>
      <dgm:spPr/>
      <dgm:t>
        <a:bodyPr/>
        <a:lstStyle/>
        <a:p>
          <a:endParaRPr lang="en-GB"/>
        </a:p>
      </dgm:t>
    </dgm:pt>
    <dgm:pt modelId="{399F8ABC-8A0B-CD4E-803C-1A944B366CC3}" type="sibTrans" cxnId="{D938216A-EDDB-7A48-9507-1AAAD2DFF658}">
      <dgm:prSet/>
      <dgm:spPr/>
      <dgm:t>
        <a:bodyPr/>
        <a:lstStyle/>
        <a:p>
          <a:endParaRPr lang="en-GB"/>
        </a:p>
      </dgm:t>
    </dgm:pt>
    <dgm:pt modelId="{39B6C95D-9532-1B4D-8C38-788C0CC1CB1B}">
      <dgm:prSet/>
      <dgm:spPr/>
      <dgm:t>
        <a:bodyPr/>
        <a:lstStyle/>
        <a:p>
          <a:r>
            <a:rPr lang="en-GB" dirty="0"/>
            <a:t>Evaluation</a:t>
          </a:r>
        </a:p>
      </dgm:t>
    </dgm:pt>
    <dgm:pt modelId="{ADA3AE47-3575-B548-B9DE-281C3249BB93}" type="parTrans" cxnId="{FAB5753A-85F2-9A49-BD8B-B97202C19AE8}">
      <dgm:prSet/>
      <dgm:spPr/>
      <dgm:t>
        <a:bodyPr/>
        <a:lstStyle/>
        <a:p>
          <a:endParaRPr lang="en-GB"/>
        </a:p>
      </dgm:t>
    </dgm:pt>
    <dgm:pt modelId="{D79F7BCA-7BFE-454E-8F29-FCCEDE1CC9DD}" type="sibTrans" cxnId="{FAB5753A-85F2-9A49-BD8B-B97202C19AE8}">
      <dgm:prSet/>
      <dgm:spPr/>
      <dgm:t>
        <a:bodyPr/>
        <a:lstStyle/>
        <a:p>
          <a:endParaRPr lang="en-GB"/>
        </a:p>
      </dgm:t>
    </dgm:pt>
    <dgm:pt modelId="{7573E63E-9691-B046-9786-5DCE2BC26962}" type="pres">
      <dgm:prSet presAssocID="{64870146-6603-5F49-BC83-3F56685D2FDC}" presName="outerComposite" presStyleCnt="0">
        <dgm:presLayoutVars>
          <dgm:chMax val="5"/>
          <dgm:dir/>
          <dgm:resizeHandles val="exact"/>
        </dgm:presLayoutVars>
      </dgm:prSet>
      <dgm:spPr/>
    </dgm:pt>
    <dgm:pt modelId="{0E9F79F6-4A36-E349-B5AE-167F4F1CF28B}" type="pres">
      <dgm:prSet presAssocID="{64870146-6603-5F49-BC83-3F56685D2FDC}" presName="dummyMaxCanvas" presStyleCnt="0">
        <dgm:presLayoutVars/>
      </dgm:prSet>
      <dgm:spPr/>
    </dgm:pt>
    <dgm:pt modelId="{B1375528-218C-8A4E-B293-A01BB9314A6A}" type="pres">
      <dgm:prSet presAssocID="{64870146-6603-5F49-BC83-3F56685D2FDC}" presName="FiveNodes_1" presStyleLbl="node1" presStyleIdx="0" presStyleCnt="5">
        <dgm:presLayoutVars>
          <dgm:bulletEnabled val="1"/>
        </dgm:presLayoutVars>
      </dgm:prSet>
      <dgm:spPr/>
    </dgm:pt>
    <dgm:pt modelId="{8E72615B-6C69-DD40-BE46-7620C0876E64}" type="pres">
      <dgm:prSet presAssocID="{64870146-6603-5F49-BC83-3F56685D2FDC}" presName="FiveNodes_2" presStyleLbl="node1" presStyleIdx="1" presStyleCnt="5">
        <dgm:presLayoutVars>
          <dgm:bulletEnabled val="1"/>
        </dgm:presLayoutVars>
      </dgm:prSet>
      <dgm:spPr/>
    </dgm:pt>
    <dgm:pt modelId="{3B8FD8D5-3BD6-1B43-A7F5-C5C4C4144CC1}" type="pres">
      <dgm:prSet presAssocID="{64870146-6603-5F49-BC83-3F56685D2FDC}" presName="FiveNodes_3" presStyleLbl="node1" presStyleIdx="2" presStyleCnt="5">
        <dgm:presLayoutVars>
          <dgm:bulletEnabled val="1"/>
        </dgm:presLayoutVars>
      </dgm:prSet>
      <dgm:spPr/>
    </dgm:pt>
    <dgm:pt modelId="{8D4DEF9E-9CDF-F441-855A-BD332DB90487}" type="pres">
      <dgm:prSet presAssocID="{64870146-6603-5F49-BC83-3F56685D2FDC}" presName="FiveNodes_4" presStyleLbl="node1" presStyleIdx="3" presStyleCnt="5">
        <dgm:presLayoutVars>
          <dgm:bulletEnabled val="1"/>
        </dgm:presLayoutVars>
      </dgm:prSet>
      <dgm:spPr/>
    </dgm:pt>
    <dgm:pt modelId="{7062AB5B-293C-B640-8551-7C00166B50D6}" type="pres">
      <dgm:prSet presAssocID="{64870146-6603-5F49-BC83-3F56685D2FDC}" presName="FiveNodes_5" presStyleLbl="node1" presStyleIdx="4" presStyleCnt="5">
        <dgm:presLayoutVars>
          <dgm:bulletEnabled val="1"/>
        </dgm:presLayoutVars>
      </dgm:prSet>
      <dgm:spPr/>
    </dgm:pt>
    <dgm:pt modelId="{69785CBF-5A63-AE47-BA0D-B9032D80A56B}" type="pres">
      <dgm:prSet presAssocID="{64870146-6603-5F49-BC83-3F56685D2FDC}" presName="FiveConn_1-2" presStyleLbl="fgAccFollowNode1" presStyleIdx="0" presStyleCnt="4">
        <dgm:presLayoutVars>
          <dgm:bulletEnabled val="1"/>
        </dgm:presLayoutVars>
      </dgm:prSet>
      <dgm:spPr/>
    </dgm:pt>
    <dgm:pt modelId="{B2786F14-2C5D-BF47-BB7B-7204697E2CD0}" type="pres">
      <dgm:prSet presAssocID="{64870146-6603-5F49-BC83-3F56685D2FDC}" presName="FiveConn_2-3" presStyleLbl="fgAccFollowNode1" presStyleIdx="1" presStyleCnt="4">
        <dgm:presLayoutVars>
          <dgm:bulletEnabled val="1"/>
        </dgm:presLayoutVars>
      </dgm:prSet>
      <dgm:spPr/>
    </dgm:pt>
    <dgm:pt modelId="{F3D7B17A-8F85-124C-BF5C-FE38FC937921}" type="pres">
      <dgm:prSet presAssocID="{64870146-6603-5F49-BC83-3F56685D2FDC}" presName="FiveConn_3-4" presStyleLbl="fgAccFollowNode1" presStyleIdx="2" presStyleCnt="4">
        <dgm:presLayoutVars>
          <dgm:bulletEnabled val="1"/>
        </dgm:presLayoutVars>
      </dgm:prSet>
      <dgm:spPr/>
    </dgm:pt>
    <dgm:pt modelId="{D65BA5A1-7A72-504C-BE52-612E7BB85F15}" type="pres">
      <dgm:prSet presAssocID="{64870146-6603-5F49-BC83-3F56685D2FDC}" presName="FiveConn_4-5" presStyleLbl="fgAccFollowNode1" presStyleIdx="3" presStyleCnt="4">
        <dgm:presLayoutVars>
          <dgm:bulletEnabled val="1"/>
        </dgm:presLayoutVars>
      </dgm:prSet>
      <dgm:spPr/>
    </dgm:pt>
    <dgm:pt modelId="{07F74FE3-B1E7-2F4A-8BE2-5D9400FB07EF}" type="pres">
      <dgm:prSet presAssocID="{64870146-6603-5F49-BC83-3F56685D2FDC}" presName="FiveNodes_1_text" presStyleLbl="node1" presStyleIdx="4" presStyleCnt="5">
        <dgm:presLayoutVars>
          <dgm:bulletEnabled val="1"/>
        </dgm:presLayoutVars>
      </dgm:prSet>
      <dgm:spPr/>
    </dgm:pt>
    <dgm:pt modelId="{300F2B00-8BB4-8143-A67C-0E3A3D183FEF}" type="pres">
      <dgm:prSet presAssocID="{64870146-6603-5F49-BC83-3F56685D2FDC}" presName="FiveNodes_2_text" presStyleLbl="node1" presStyleIdx="4" presStyleCnt="5">
        <dgm:presLayoutVars>
          <dgm:bulletEnabled val="1"/>
        </dgm:presLayoutVars>
      </dgm:prSet>
      <dgm:spPr/>
    </dgm:pt>
    <dgm:pt modelId="{D776220F-C3A8-944F-8466-66B56E136F47}" type="pres">
      <dgm:prSet presAssocID="{64870146-6603-5F49-BC83-3F56685D2FDC}" presName="FiveNodes_3_text" presStyleLbl="node1" presStyleIdx="4" presStyleCnt="5">
        <dgm:presLayoutVars>
          <dgm:bulletEnabled val="1"/>
        </dgm:presLayoutVars>
      </dgm:prSet>
      <dgm:spPr/>
    </dgm:pt>
    <dgm:pt modelId="{3C7BE5FB-7998-914F-92E5-458E6B1E5F93}" type="pres">
      <dgm:prSet presAssocID="{64870146-6603-5F49-BC83-3F56685D2FDC}" presName="FiveNodes_4_text" presStyleLbl="node1" presStyleIdx="4" presStyleCnt="5">
        <dgm:presLayoutVars>
          <dgm:bulletEnabled val="1"/>
        </dgm:presLayoutVars>
      </dgm:prSet>
      <dgm:spPr/>
    </dgm:pt>
    <dgm:pt modelId="{B28E7202-9C81-7540-92ED-4D9356AD2171}" type="pres">
      <dgm:prSet presAssocID="{64870146-6603-5F49-BC83-3F56685D2F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705F902-F2A7-9E42-97E2-B13B31611D13}" type="presOf" srcId="{F1FE6B73-1A73-894A-ADD2-E589DB20B3E9}" destId="{07F74FE3-B1E7-2F4A-8BE2-5D9400FB07EF}" srcOrd="1" destOrd="0" presId="urn:microsoft.com/office/officeart/2005/8/layout/vProcess5"/>
    <dgm:cxn modelId="{1F19EB05-3E32-0E45-98D2-75FF9EBBBCEB}" srcId="{64870146-6603-5F49-BC83-3F56685D2FDC}" destId="{9A4BD0B7-AC0E-0741-94F6-E6F6B8F23022}" srcOrd="2" destOrd="0" parTransId="{22113B7E-E0E2-8C4C-B3E8-546A72BE4D58}" sibTransId="{A7430FFA-61C7-E747-B871-2F8F6B3EC66B}"/>
    <dgm:cxn modelId="{307E942E-4D56-8148-86BE-27A112346C95}" type="presOf" srcId="{A7430FFA-61C7-E747-B871-2F8F6B3EC66B}" destId="{F3D7B17A-8F85-124C-BF5C-FE38FC937921}" srcOrd="0" destOrd="0" presId="urn:microsoft.com/office/officeart/2005/8/layout/vProcess5"/>
    <dgm:cxn modelId="{FAB5753A-85F2-9A49-BD8B-B97202C19AE8}" srcId="{64870146-6603-5F49-BC83-3F56685D2FDC}" destId="{39B6C95D-9532-1B4D-8C38-788C0CC1CB1B}" srcOrd="4" destOrd="0" parTransId="{ADA3AE47-3575-B548-B9DE-281C3249BB93}" sibTransId="{D79F7BCA-7BFE-454E-8F29-FCCEDE1CC9DD}"/>
    <dgm:cxn modelId="{995A5C4B-4982-B549-9499-5167CD858E94}" type="presOf" srcId="{9A4BD0B7-AC0E-0741-94F6-E6F6B8F23022}" destId="{D776220F-C3A8-944F-8466-66B56E136F47}" srcOrd="1" destOrd="0" presId="urn:microsoft.com/office/officeart/2005/8/layout/vProcess5"/>
    <dgm:cxn modelId="{66AF5A51-BDC0-744E-B03A-1814208B3837}" type="presOf" srcId="{FD12E53B-671A-4640-9D25-36701AFA6FBA}" destId="{300F2B00-8BB4-8143-A67C-0E3A3D183FEF}" srcOrd="1" destOrd="0" presId="urn:microsoft.com/office/officeart/2005/8/layout/vProcess5"/>
    <dgm:cxn modelId="{EBCCF561-16F1-404A-B35D-4CB0DABE2275}" type="presOf" srcId="{1285C272-1D3C-BD4C-B3DD-543816C88340}" destId="{8D4DEF9E-9CDF-F441-855A-BD332DB90487}" srcOrd="0" destOrd="0" presId="urn:microsoft.com/office/officeart/2005/8/layout/vProcess5"/>
    <dgm:cxn modelId="{70DE3862-DF8A-3343-AE94-2ECB0A912702}" type="presOf" srcId="{399F8ABC-8A0B-CD4E-803C-1A944B366CC3}" destId="{D65BA5A1-7A72-504C-BE52-612E7BB85F15}" srcOrd="0" destOrd="0" presId="urn:microsoft.com/office/officeart/2005/8/layout/vProcess5"/>
    <dgm:cxn modelId="{D938216A-EDDB-7A48-9507-1AAAD2DFF658}" srcId="{64870146-6603-5F49-BC83-3F56685D2FDC}" destId="{1285C272-1D3C-BD4C-B3DD-543816C88340}" srcOrd="3" destOrd="0" parTransId="{6A858678-971C-0A40-A954-35933774525E}" sibTransId="{399F8ABC-8A0B-CD4E-803C-1A944B366CC3}"/>
    <dgm:cxn modelId="{28A1DB6D-D648-E442-8B7E-FA18F87FDD81}" type="presOf" srcId="{9A4BD0B7-AC0E-0741-94F6-E6F6B8F23022}" destId="{3B8FD8D5-3BD6-1B43-A7F5-C5C4C4144CC1}" srcOrd="0" destOrd="0" presId="urn:microsoft.com/office/officeart/2005/8/layout/vProcess5"/>
    <dgm:cxn modelId="{23EB407B-BDDE-4C4A-82BC-D6EA50334779}" type="presOf" srcId="{D18B58C5-45F5-B74D-B844-12FB5E59F61D}" destId="{69785CBF-5A63-AE47-BA0D-B9032D80A56B}" srcOrd="0" destOrd="0" presId="urn:microsoft.com/office/officeart/2005/8/layout/vProcess5"/>
    <dgm:cxn modelId="{0C91F688-242D-5D40-A426-B66CC3915F2A}" srcId="{64870146-6603-5F49-BC83-3F56685D2FDC}" destId="{FD12E53B-671A-4640-9D25-36701AFA6FBA}" srcOrd="1" destOrd="0" parTransId="{9A5A0C23-8D9F-FF4D-9DB4-90C2E39BB4AC}" sibTransId="{5882A5CD-A054-1E45-AFFF-437B96C630FB}"/>
    <dgm:cxn modelId="{3E0A548C-F985-2044-A0FD-42C14AE66DB7}" type="presOf" srcId="{F1FE6B73-1A73-894A-ADD2-E589DB20B3E9}" destId="{B1375528-218C-8A4E-B293-A01BB9314A6A}" srcOrd="0" destOrd="0" presId="urn:microsoft.com/office/officeart/2005/8/layout/vProcess5"/>
    <dgm:cxn modelId="{9CD2019F-6B2F-F44D-81F5-A7D3BDB9F6F5}" type="presOf" srcId="{39B6C95D-9532-1B4D-8C38-788C0CC1CB1B}" destId="{7062AB5B-293C-B640-8551-7C00166B50D6}" srcOrd="0" destOrd="0" presId="urn:microsoft.com/office/officeart/2005/8/layout/vProcess5"/>
    <dgm:cxn modelId="{4DB915B7-74F9-9846-AE25-E507BB0E7B74}" type="presOf" srcId="{39B6C95D-9532-1B4D-8C38-788C0CC1CB1B}" destId="{B28E7202-9C81-7540-92ED-4D9356AD2171}" srcOrd="1" destOrd="0" presId="urn:microsoft.com/office/officeart/2005/8/layout/vProcess5"/>
    <dgm:cxn modelId="{C59237C2-DB49-124D-BE4E-603AE4E27C9A}" type="presOf" srcId="{64870146-6603-5F49-BC83-3F56685D2FDC}" destId="{7573E63E-9691-B046-9786-5DCE2BC26962}" srcOrd="0" destOrd="0" presId="urn:microsoft.com/office/officeart/2005/8/layout/vProcess5"/>
    <dgm:cxn modelId="{003E0DDA-835B-DF47-A400-2A6E09B50825}" type="presOf" srcId="{FD12E53B-671A-4640-9D25-36701AFA6FBA}" destId="{8E72615B-6C69-DD40-BE46-7620C0876E64}" srcOrd="0" destOrd="0" presId="urn:microsoft.com/office/officeart/2005/8/layout/vProcess5"/>
    <dgm:cxn modelId="{D91623DA-32BD-1343-9E94-4741E3465492}" type="presOf" srcId="{5882A5CD-A054-1E45-AFFF-437B96C630FB}" destId="{B2786F14-2C5D-BF47-BB7B-7204697E2CD0}" srcOrd="0" destOrd="0" presId="urn:microsoft.com/office/officeart/2005/8/layout/vProcess5"/>
    <dgm:cxn modelId="{4D5A3AF0-270A-4346-B3B8-5408E1A17AE1}" type="presOf" srcId="{1285C272-1D3C-BD4C-B3DD-543816C88340}" destId="{3C7BE5FB-7998-914F-92E5-458E6B1E5F93}" srcOrd="1" destOrd="0" presId="urn:microsoft.com/office/officeart/2005/8/layout/vProcess5"/>
    <dgm:cxn modelId="{C49ACDF2-7CBE-AB49-8684-E7D0656240CE}" srcId="{64870146-6603-5F49-BC83-3F56685D2FDC}" destId="{F1FE6B73-1A73-894A-ADD2-E589DB20B3E9}" srcOrd="0" destOrd="0" parTransId="{004CE37C-51B0-274B-BB04-FAE7ABDE37D6}" sibTransId="{D18B58C5-45F5-B74D-B844-12FB5E59F61D}"/>
    <dgm:cxn modelId="{BD329AB3-80E5-3646-9A89-00CC6B6AD3FC}" type="presParOf" srcId="{7573E63E-9691-B046-9786-5DCE2BC26962}" destId="{0E9F79F6-4A36-E349-B5AE-167F4F1CF28B}" srcOrd="0" destOrd="0" presId="urn:microsoft.com/office/officeart/2005/8/layout/vProcess5"/>
    <dgm:cxn modelId="{F4092C5C-581F-8244-8545-E3BD68EDFA62}" type="presParOf" srcId="{7573E63E-9691-B046-9786-5DCE2BC26962}" destId="{B1375528-218C-8A4E-B293-A01BB9314A6A}" srcOrd="1" destOrd="0" presId="urn:microsoft.com/office/officeart/2005/8/layout/vProcess5"/>
    <dgm:cxn modelId="{5932BE31-32A6-A947-9B25-A09A01D95599}" type="presParOf" srcId="{7573E63E-9691-B046-9786-5DCE2BC26962}" destId="{8E72615B-6C69-DD40-BE46-7620C0876E64}" srcOrd="2" destOrd="0" presId="urn:microsoft.com/office/officeart/2005/8/layout/vProcess5"/>
    <dgm:cxn modelId="{E7ED089D-EC98-624F-B581-DF4CEF9750BC}" type="presParOf" srcId="{7573E63E-9691-B046-9786-5DCE2BC26962}" destId="{3B8FD8D5-3BD6-1B43-A7F5-C5C4C4144CC1}" srcOrd="3" destOrd="0" presId="urn:microsoft.com/office/officeart/2005/8/layout/vProcess5"/>
    <dgm:cxn modelId="{C8E0231D-DA67-E141-818C-E6484C6E81D6}" type="presParOf" srcId="{7573E63E-9691-B046-9786-5DCE2BC26962}" destId="{8D4DEF9E-9CDF-F441-855A-BD332DB90487}" srcOrd="4" destOrd="0" presId="urn:microsoft.com/office/officeart/2005/8/layout/vProcess5"/>
    <dgm:cxn modelId="{D851D4BC-65C4-D149-87EB-EE07C60A5410}" type="presParOf" srcId="{7573E63E-9691-B046-9786-5DCE2BC26962}" destId="{7062AB5B-293C-B640-8551-7C00166B50D6}" srcOrd="5" destOrd="0" presId="urn:microsoft.com/office/officeart/2005/8/layout/vProcess5"/>
    <dgm:cxn modelId="{A0CB8F5B-0D93-3245-A5B2-8838A4E89D70}" type="presParOf" srcId="{7573E63E-9691-B046-9786-5DCE2BC26962}" destId="{69785CBF-5A63-AE47-BA0D-B9032D80A56B}" srcOrd="6" destOrd="0" presId="urn:microsoft.com/office/officeart/2005/8/layout/vProcess5"/>
    <dgm:cxn modelId="{B686D7AD-54E1-FE41-9D6A-635B64C33A47}" type="presParOf" srcId="{7573E63E-9691-B046-9786-5DCE2BC26962}" destId="{B2786F14-2C5D-BF47-BB7B-7204697E2CD0}" srcOrd="7" destOrd="0" presId="urn:microsoft.com/office/officeart/2005/8/layout/vProcess5"/>
    <dgm:cxn modelId="{C8B134CD-E754-1646-8789-5690C3AB9BC5}" type="presParOf" srcId="{7573E63E-9691-B046-9786-5DCE2BC26962}" destId="{F3D7B17A-8F85-124C-BF5C-FE38FC937921}" srcOrd="8" destOrd="0" presId="urn:microsoft.com/office/officeart/2005/8/layout/vProcess5"/>
    <dgm:cxn modelId="{C662C9E6-AC51-F74E-BC52-9FD3A9993D0D}" type="presParOf" srcId="{7573E63E-9691-B046-9786-5DCE2BC26962}" destId="{D65BA5A1-7A72-504C-BE52-612E7BB85F15}" srcOrd="9" destOrd="0" presId="urn:microsoft.com/office/officeart/2005/8/layout/vProcess5"/>
    <dgm:cxn modelId="{E42AB3E9-65DC-0E45-A80D-AE3B90B3B46F}" type="presParOf" srcId="{7573E63E-9691-B046-9786-5DCE2BC26962}" destId="{07F74FE3-B1E7-2F4A-8BE2-5D9400FB07EF}" srcOrd="10" destOrd="0" presId="urn:microsoft.com/office/officeart/2005/8/layout/vProcess5"/>
    <dgm:cxn modelId="{2475DCD5-6A08-4942-A7F8-CDD5C075EE6F}" type="presParOf" srcId="{7573E63E-9691-B046-9786-5DCE2BC26962}" destId="{300F2B00-8BB4-8143-A67C-0E3A3D183FEF}" srcOrd="11" destOrd="0" presId="urn:microsoft.com/office/officeart/2005/8/layout/vProcess5"/>
    <dgm:cxn modelId="{55DF0834-EADA-8D45-96EA-FB2B3C571B73}" type="presParOf" srcId="{7573E63E-9691-B046-9786-5DCE2BC26962}" destId="{D776220F-C3A8-944F-8466-66B56E136F47}" srcOrd="12" destOrd="0" presId="urn:microsoft.com/office/officeart/2005/8/layout/vProcess5"/>
    <dgm:cxn modelId="{D545BAFC-3E60-1549-9AA2-3314A3962BEB}" type="presParOf" srcId="{7573E63E-9691-B046-9786-5DCE2BC26962}" destId="{3C7BE5FB-7998-914F-92E5-458E6B1E5F93}" srcOrd="13" destOrd="0" presId="urn:microsoft.com/office/officeart/2005/8/layout/vProcess5"/>
    <dgm:cxn modelId="{083E4504-7FCB-F544-9753-BE95AE1913ED}" type="presParOf" srcId="{7573E63E-9691-B046-9786-5DCE2BC26962}" destId="{B28E7202-9C81-7540-92ED-4D9356AD217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870146-6603-5F49-BC83-3F56685D2FDC}" type="doc">
      <dgm:prSet loTypeId="urn:microsoft.com/office/officeart/2005/8/layout/vProcess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F1FE6B73-1A73-894A-ADD2-E589DB20B3E9}">
      <dgm:prSet phldrT="[Text]"/>
      <dgm:spPr/>
      <dgm:t>
        <a:bodyPr/>
        <a:lstStyle/>
        <a:p>
          <a:r>
            <a:rPr lang="de-CH" noProof="0" dirty="0"/>
            <a:t>Projektstruktur in </a:t>
          </a:r>
          <a:r>
            <a:rPr lang="de-CH" noProof="0" dirty="0" err="1"/>
            <a:t>Pycharm</a:t>
          </a:r>
          <a:r>
            <a:rPr lang="de-CH" noProof="0" dirty="0"/>
            <a:t> erstellen</a:t>
          </a:r>
        </a:p>
      </dgm:t>
    </dgm:pt>
    <dgm:pt modelId="{004CE37C-51B0-274B-BB04-FAE7ABDE37D6}" type="parTrans" cxnId="{C49ACDF2-7CBE-AB49-8684-E7D0656240CE}">
      <dgm:prSet/>
      <dgm:spPr/>
      <dgm:t>
        <a:bodyPr/>
        <a:lstStyle/>
        <a:p>
          <a:endParaRPr lang="en-GB"/>
        </a:p>
      </dgm:t>
    </dgm:pt>
    <dgm:pt modelId="{D18B58C5-45F5-B74D-B844-12FB5E59F61D}" type="sibTrans" cxnId="{C49ACDF2-7CBE-AB49-8684-E7D0656240CE}">
      <dgm:prSet/>
      <dgm:spPr/>
      <dgm:t>
        <a:bodyPr/>
        <a:lstStyle/>
        <a:p>
          <a:endParaRPr lang="en-GB"/>
        </a:p>
      </dgm:t>
    </dgm:pt>
    <dgm:pt modelId="{FD12E53B-671A-4640-9D25-36701AFA6FBA}">
      <dgm:prSet phldrT="[Text]"/>
      <dgm:spPr/>
      <dgm:t>
        <a:bodyPr/>
        <a:lstStyle/>
        <a:p>
          <a:r>
            <a:rPr lang="de-CH" noProof="0" dirty="0"/>
            <a:t>FX Daten und Finanz News laden</a:t>
          </a:r>
        </a:p>
      </dgm:t>
    </dgm:pt>
    <dgm:pt modelId="{9A5A0C23-8D9F-FF4D-9DB4-90C2E39BB4AC}" type="parTrans" cxnId="{0C91F688-242D-5D40-A426-B66CC3915F2A}">
      <dgm:prSet/>
      <dgm:spPr/>
      <dgm:t>
        <a:bodyPr/>
        <a:lstStyle/>
        <a:p>
          <a:endParaRPr lang="en-GB"/>
        </a:p>
      </dgm:t>
    </dgm:pt>
    <dgm:pt modelId="{5882A5CD-A054-1E45-AFFF-437B96C630FB}" type="sibTrans" cxnId="{0C91F688-242D-5D40-A426-B66CC3915F2A}">
      <dgm:prSet/>
      <dgm:spPr/>
      <dgm:t>
        <a:bodyPr/>
        <a:lstStyle/>
        <a:p>
          <a:endParaRPr lang="en-GB"/>
        </a:p>
      </dgm:t>
    </dgm:pt>
    <dgm:pt modelId="{9A4BD0B7-AC0E-0741-94F6-E6F6B8F23022}">
      <dgm:prSet phldrT="[Text]"/>
      <dgm:spPr/>
      <dgm:t>
        <a:bodyPr/>
        <a:lstStyle/>
        <a:p>
          <a:r>
            <a:rPr lang="de-CH" noProof="0" dirty="0"/>
            <a:t>Sentiment Analyse und </a:t>
          </a:r>
          <a:r>
            <a:rPr lang="de-CH" noProof="0" dirty="0" err="1"/>
            <a:t>labeling</a:t>
          </a:r>
          <a:endParaRPr lang="de-CH" noProof="0" dirty="0"/>
        </a:p>
      </dgm:t>
    </dgm:pt>
    <dgm:pt modelId="{22113B7E-E0E2-8C4C-B3E8-546A72BE4D58}" type="parTrans" cxnId="{1F19EB05-3E32-0E45-98D2-75FF9EBBBCEB}">
      <dgm:prSet/>
      <dgm:spPr/>
      <dgm:t>
        <a:bodyPr/>
        <a:lstStyle/>
        <a:p>
          <a:endParaRPr lang="en-GB"/>
        </a:p>
      </dgm:t>
    </dgm:pt>
    <dgm:pt modelId="{A7430FFA-61C7-E747-B871-2F8F6B3EC66B}" type="sibTrans" cxnId="{1F19EB05-3E32-0E45-98D2-75FF9EBBBCEB}">
      <dgm:prSet/>
      <dgm:spPr/>
      <dgm:t>
        <a:bodyPr/>
        <a:lstStyle/>
        <a:p>
          <a:endParaRPr lang="en-GB"/>
        </a:p>
      </dgm:t>
    </dgm:pt>
    <dgm:pt modelId="{1285C272-1D3C-BD4C-B3DD-543816C88340}">
      <dgm:prSet/>
      <dgm:spPr/>
      <dgm:t>
        <a:bodyPr/>
        <a:lstStyle/>
        <a:p>
          <a:r>
            <a:rPr lang="en-GB" dirty="0"/>
            <a:t>Modell training</a:t>
          </a:r>
        </a:p>
      </dgm:t>
    </dgm:pt>
    <dgm:pt modelId="{6A858678-971C-0A40-A954-35933774525E}" type="parTrans" cxnId="{D938216A-EDDB-7A48-9507-1AAAD2DFF658}">
      <dgm:prSet/>
      <dgm:spPr/>
      <dgm:t>
        <a:bodyPr/>
        <a:lstStyle/>
        <a:p>
          <a:endParaRPr lang="en-GB"/>
        </a:p>
      </dgm:t>
    </dgm:pt>
    <dgm:pt modelId="{399F8ABC-8A0B-CD4E-803C-1A944B366CC3}" type="sibTrans" cxnId="{D938216A-EDDB-7A48-9507-1AAAD2DFF658}">
      <dgm:prSet/>
      <dgm:spPr/>
      <dgm:t>
        <a:bodyPr/>
        <a:lstStyle/>
        <a:p>
          <a:endParaRPr lang="en-GB"/>
        </a:p>
      </dgm:t>
    </dgm:pt>
    <dgm:pt modelId="{39B6C95D-9532-1B4D-8C38-788C0CC1CB1B}">
      <dgm:prSet/>
      <dgm:spPr/>
      <dgm:t>
        <a:bodyPr/>
        <a:lstStyle/>
        <a:p>
          <a:r>
            <a:rPr lang="en-GB" dirty="0"/>
            <a:t>Evaluation</a:t>
          </a:r>
        </a:p>
      </dgm:t>
    </dgm:pt>
    <dgm:pt modelId="{ADA3AE47-3575-B548-B9DE-281C3249BB93}" type="parTrans" cxnId="{FAB5753A-85F2-9A49-BD8B-B97202C19AE8}">
      <dgm:prSet/>
      <dgm:spPr/>
      <dgm:t>
        <a:bodyPr/>
        <a:lstStyle/>
        <a:p>
          <a:endParaRPr lang="en-GB"/>
        </a:p>
      </dgm:t>
    </dgm:pt>
    <dgm:pt modelId="{D79F7BCA-7BFE-454E-8F29-FCCEDE1CC9DD}" type="sibTrans" cxnId="{FAB5753A-85F2-9A49-BD8B-B97202C19AE8}">
      <dgm:prSet/>
      <dgm:spPr/>
      <dgm:t>
        <a:bodyPr/>
        <a:lstStyle/>
        <a:p>
          <a:endParaRPr lang="en-GB"/>
        </a:p>
      </dgm:t>
    </dgm:pt>
    <dgm:pt modelId="{7573E63E-9691-B046-9786-5DCE2BC26962}" type="pres">
      <dgm:prSet presAssocID="{64870146-6603-5F49-BC83-3F56685D2FDC}" presName="outerComposite" presStyleCnt="0">
        <dgm:presLayoutVars>
          <dgm:chMax val="5"/>
          <dgm:dir/>
          <dgm:resizeHandles val="exact"/>
        </dgm:presLayoutVars>
      </dgm:prSet>
      <dgm:spPr/>
    </dgm:pt>
    <dgm:pt modelId="{0E9F79F6-4A36-E349-B5AE-167F4F1CF28B}" type="pres">
      <dgm:prSet presAssocID="{64870146-6603-5F49-BC83-3F56685D2FDC}" presName="dummyMaxCanvas" presStyleCnt="0">
        <dgm:presLayoutVars/>
      </dgm:prSet>
      <dgm:spPr/>
    </dgm:pt>
    <dgm:pt modelId="{B1375528-218C-8A4E-B293-A01BB9314A6A}" type="pres">
      <dgm:prSet presAssocID="{64870146-6603-5F49-BC83-3F56685D2FDC}" presName="FiveNodes_1" presStyleLbl="node1" presStyleIdx="0" presStyleCnt="5">
        <dgm:presLayoutVars>
          <dgm:bulletEnabled val="1"/>
        </dgm:presLayoutVars>
      </dgm:prSet>
      <dgm:spPr/>
    </dgm:pt>
    <dgm:pt modelId="{8E72615B-6C69-DD40-BE46-7620C0876E64}" type="pres">
      <dgm:prSet presAssocID="{64870146-6603-5F49-BC83-3F56685D2FDC}" presName="FiveNodes_2" presStyleLbl="node1" presStyleIdx="1" presStyleCnt="5">
        <dgm:presLayoutVars>
          <dgm:bulletEnabled val="1"/>
        </dgm:presLayoutVars>
      </dgm:prSet>
      <dgm:spPr/>
    </dgm:pt>
    <dgm:pt modelId="{3B8FD8D5-3BD6-1B43-A7F5-C5C4C4144CC1}" type="pres">
      <dgm:prSet presAssocID="{64870146-6603-5F49-BC83-3F56685D2FDC}" presName="FiveNodes_3" presStyleLbl="node1" presStyleIdx="2" presStyleCnt="5">
        <dgm:presLayoutVars>
          <dgm:bulletEnabled val="1"/>
        </dgm:presLayoutVars>
      </dgm:prSet>
      <dgm:spPr/>
    </dgm:pt>
    <dgm:pt modelId="{8D4DEF9E-9CDF-F441-855A-BD332DB90487}" type="pres">
      <dgm:prSet presAssocID="{64870146-6603-5F49-BC83-3F56685D2FDC}" presName="FiveNodes_4" presStyleLbl="node1" presStyleIdx="3" presStyleCnt="5">
        <dgm:presLayoutVars>
          <dgm:bulletEnabled val="1"/>
        </dgm:presLayoutVars>
      </dgm:prSet>
      <dgm:spPr/>
    </dgm:pt>
    <dgm:pt modelId="{7062AB5B-293C-B640-8551-7C00166B50D6}" type="pres">
      <dgm:prSet presAssocID="{64870146-6603-5F49-BC83-3F56685D2FDC}" presName="FiveNodes_5" presStyleLbl="node1" presStyleIdx="4" presStyleCnt="5">
        <dgm:presLayoutVars>
          <dgm:bulletEnabled val="1"/>
        </dgm:presLayoutVars>
      </dgm:prSet>
      <dgm:spPr/>
    </dgm:pt>
    <dgm:pt modelId="{69785CBF-5A63-AE47-BA0D-B9032D80A56B}" type="pres">
      <dgm:prSet presAssocID="{64870146-6603-5F49-BC83-3F56685D2FDC}" presName="FiveConn_1-2" presStyleLbl="fgAccFollowNode1" presStyleIdx="0" presStyleCnt="4">
        <dgm:presLayoutVars>
          <dgm:bulletEnabled val="1"/>
        </dgm:presLayoutVars>
      </dgm:prSet>
      <dgm:spPr/>
    </dgm:pt>
    <dgm:pt modelId="{B2786F14-2C5D-BF47-BB7B-7204697E2CD0}" type="pres">
      <dgm:prSet presAssocID="{64870146-6603-5F49-BC83-3F56685D2FDC}" presName="FiveConn_2-3" presStyleLbl="fgAccFollowNode1" presStyleIdx="1" presStyleCnt="4">
        <dgm:presLayoutVars>
          <dgm:bulletEnabled val="1"/>
        </dgm:presLayoutVars>
      </dgm:prSet>
      <dgm:spPr/>
    </dgm:pt>
    <dgm:pt modelId="{F3D7B17A-8F85-124C-BF5C-FE38FC937921}" type="pres">
      <dgm:prSet presAssocID="{64870146-6603-5F49-BC83-3F56685D2FDC}" presName="FiveConn_3-4" presStyleLbl="fgAccFollowNode1" presStyleIdx="2" presStyleCnt="4">
        <dgm:presLayoutVars>
          <dgm:bulletEnabled val="1"/>
        </dgm:presLayoutVars>
      </dgm:prSet>
      <dgm:spPr/>
    </dgm:pt>
    <dgm:pt modelId="{D65BA5A1-7A72-504C-BE52-612E7BB85F15}" type="pres">
      <dgm:prSet presAssocID="{64870146-6603-5F49-BC83-3F56685D2FDC}" presName="FiveConn_4-5" presStyleLbl="fgAccFollowNode1" presStyleIdx="3" presStyleCnt="4">
        <dgm:presLayoutVars>
          <dgm:bulletEnabled val="1"/>
        </dgm:presLayoutVars>
      </dgm:prSet>
      <dgm:spPr/>
    </dgm:pt>
    <dgm:pt modelId="{07F74FE3-B1E7-2F4A-8BE2-5D9400FB07EF}" type="pres">
      <dgm:prSet presAssocID="{64870146-6603-5F49-BC83-3F56685D2FDC}" presName="FiveNodes_1_text" presStyleLbl="node1" presStyleIdx="4" presStyleCnt="5">
        <dgm:presLayoutVars>
          <dgm:bulletEnabled val="1"/>
        </dgm:presLayoutVars>
      </dgm:prSet>
      <dgm:spPr/>
    </dgm:pt>
    <dgm:pt modelId="{300F2B00-8BB4-8143-A67C-0E3A3D183FEF}" type="pres">
      <dgm:prSet presAssocID="{64870146-6603-5F49-BC83-3F56685D2FDC}" presName="FiveNodes_2_text" presStyleLbl="node1" presStyleIdx="4" presStyleCnt="5">
        <dgm:presLayoutVars>
          <dgm:bulletEnabled val="1"/>
        </dgm:presLayoutVars>
      </dgm:prSet>
      <dgm:spPr/>
    </dgm:pt>
    <dgm:pt modelId="{D776220F-C3A8-944F-8466-66B56E136F47}" type="pres">
      <dgm:prSet presAssocID="{64870146-6603-5F49-BC83-3F56685D2FDC}" presName="FiveNodes_3_text" presStyleLbl="node1" presStyleIdx="4" presStyleCnt="5">
        <dgm:presLayoutVars>
          <dgm:bulletEnabled val="1"/>
        </dgm:presLayoutVars>
      </dgm:prSet>
      <dgm:spPr/>
    </dgm:pt>
    <dgm:pt modelId="{3C7BE5FB-7998-914F-92E5-458E6B1E5F93}" type="pres">
      <dgm:prSet presAssocID="{64870146-6603-5F49-BC83-3F56685D2FDC}" presName="FiveNodes_4_text" presStyleLbl="node1" presStyleIdx="4" presStyleCnt="5">
        <dgm:presLayoutVars>
          <dgm:bulletEnabled val="1"/>
        </dgm:presLayoutVars>
      </dgm:prSet>
      <dgm:spPr/>
    </dgm:pt>
    <dgm:pt modelId="{B28E7202-9C81-7540-92ED-4D9356AD2171}" type="pres">
      <dgm:prSet presAssocID="{64870146-6603-5F49-BC83-3F56685D2F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705F902-F2A7-9E42-97E2-B13B31611D13}" type="presOf" srcId="{F1FE6B73-1A73-894A-ADD2-E589DB20B3E9}" destId="{07F74FE3-B1E7-2F4A-8BE2-5D9400FB07EF}" srcOrd="1" destOrd="0" presId="urn:microsoft.com/office/officeart/2005/8/layout/vProcess5"/>
    <dgm:cxn modelId="{1F19EB05-3E32-0E45-98D2-75FF9EBBBCEB}" srcId="{64870146-6603-5F49-BC83-3F56685D2FDC}" destId="{9A4BD0B7-AC0E-0741-94F6-E6F6B8F23022}" srcOrd="2" destOrd="0" parTransId="{22113B7E-E0E2-8C4C-B3E8-546A72BE4D58}" sibTransId="{A7430FFA-61C7-E747-B871-2F8F6B3EC66B}"/>
    <dgm:cxn modelId="{307E942E-4D56-8148-86BE-27A112346C95}" type="presOf" srcId="{A7430FFA-61C7-E747-B871-2F8F6B3EC66B}" destId="{F3D7B17A-8F85-124C-BF5C-FE38FC937921}" srcOrd="0" destOrd="0" presId="urn:microsoft.com/office/officeart/2005/8/layout/vProcess5"/>
    <dgm:cxn modelId="{FAB5753A-85F2-9A49-BD8B-B97202C19AE8}" srcId="{64870146-6603-5F49-BC83-3F56685D2FDC}" destId="{39B6C95D-9532-1B4D-8C38-788C0CC1CB1B}" srcOrd="4" destOrd="0" parTransId="{ADA3AE47-3575-B548-B9DE-281C3249BB93}" sibTransId="{D79F7BCA-7BFE-454E-8F29-FCCEDE1CC9DD}"/>
    <dgm:cxn modelId="{995A5C4B-4982-B549-9499-5167CD858E94}" type="presOf" srcId="{9A4BD0B7-AC0E-0741-94F6-E6F6B8F23022}" destId="{D776220F-C3A8-944F-8466-66B56E136F47}" srcOrd="1" destOrd="0" presId="urn:microsoft.com/office/officeart/2005/8/layout/vProcess5"/>
    <dgm:cxn modelId="{66AF5A51-BDC0-744E-B03A-1814208B3837}" type="presOf" srcId="{FD12E53B-671A-4640-9D25-36701AFA6FBA}" destId="{300F2B00-8BB4-8143-A67C-0E3A3D183FEF}" srcOrd="1" destOrd="0" presId="urn:microsoft.com/office/officeart/2005/8/layout/vProcess5"/>
    <dgm:cxn modelId="{EBCCF561-16F1-404A-B35D-4CB0DABE2275}" type="presOf" srcId="{1285C272-1D3C-BD4C-B3DD-543816C88340}" destId="{8D4DEF9E-9CDF-F441-855A-BD332DB90487}" srcOrd="0" destOrd="0" presId="urn:microsoft.com/office/officeart/2005/8/layout/vProcess5"/>
    <dgm:cxn modelId="{70DE3862-DF8A-3343-AE94-2ECB0A912702}" type="presOf" srcId="{399F8ABC-8A0B-CD4E-803C-1A944B366CC3}" destId="{D65BA5A1-7A72-504C-BE52-612E7BB85F15}" srcOrd="0" destOrd="0" presId="urn:microsoft.com/office/officeart/2005/8/layout/vProcess5"/>
    <dgm:cxn modelId="{D938216A-EDDB-7A48-9507-1AAAD2DFF658}" srcId="{64870146-6603-5F49-BC83-3F56685D2FDC}" destId="{1285C272-1D3C-BD4C-B3DD-543816C88340}" srcOrd="3" destOrd="0" parTransId="{6A858678-971C-0A40-A954-35933774525E}" sibTransId="{399F8ABC-8A0B-CD4E-803C-1A944B366CC3}"/>
    <dgm:cxn modelId="{28A1DB6D-D648-E442-8B7E-FA18F87FDD81}" type="presOf" srcId="{9A4BD0B7-AC0E-0741-94F6-E6F6B8F23022}" destId="{3B8FD8D5-3BD6-1B43-A7F5-C5C4C4144CC1}" srcOrd="0" destOrd="0" presId="urn:microsoft.com/office/officeart/2005/8/layout/vProcess5"/>
    <dgm:cxn modelId="{23EB407B-BDDE-4C4A-82BC-D6EA50334779}" type="presOf" srcId="{D18B58C5-45F5-B74D-B844-12FB5E59F61D}" destId="{69785CBF-5A63-AE47-BA0D-B9032D80A56B}" srcOrd="0" destOrd="0" presId="urn:microsoft.com/office/officeart/2005/8/layout/vProcess5"/>
    <dgm:cxn modelId="{0C91F688-242D-5D40-A426-B66CC3915F2A}" srcId="{64870146-6603-5F49-BC83-3F56685D2FDC}" destId="{FD12E53B-671A-4640-9D25-36701AFA6FBA}" srcOrd="1" destOrd="0" parTransId="{9A5A0C23-8D9F-FF4D-9DB4-90C2E39BB4AC}" sibTransId="{5882A5CD-A054-1E45-AFFF-437B96C630FB}"/>
    <dgm:cxn modelId="{3E0A548C-F985-2044-A0FD-42C14AE66DB7}" type="presOf" srcId="{F1FE6B73-1A73-894A-ADD2-E589DB20B3E9}" destId="{B1375528-218C-8A4E-B293-A01BB9314A6A}" srcOrd="0" destOrd="0" presId="urn:microsoft.com/office/officeart/2005/8/layout/vProcess5"/>
    <dgm:cxn modelId="{9CD2019F-6B2F-F44D-81F5-A7D3BDB9F6F5}" type="presOf" srcId="{39B6C95D-9532-1B4D-8C38-788C0CC1CB1B}" destId="{7062AB5B-293C-B640-8551-7C00166B50D6}" srcOrd="0" destOrd="0" presId="urn:microsoft.com/office/officeart/2005/8/layout/vProcess5"/>
    <dgm:cxn modelId="{4DB915B7-74F9-9846-AE25-E507BB0E7B74}" type="presOf" srcId="{39B6C95D-9532-1B4D-8C38-788C0CC1CB1B}" destId="{B28E7202-9C81-7540-92ED-4D9356AD2171}" srcOrd="1" destOrd="0" presId="urn:microsoft.com/office/officeart/2005/8/layout/vProcess5"/>
    <dgm:cxn modelId="{C59237C2-DB49-124D-BE4E-603AE4E27C9A}" type="presOf" srcId="{64870146-6603-5F49-BC83-3F56685D2FDC}" destId="{7573E63E-9691-B046-9786-5DCE2BC26962}" srcOrd="0" destOrd="0" presId="urn:microsoft.com/office/officeart/2005/8/layout/vProcess5"/>
    <dgm:cxn modelId="{003E0DDA-835B-DF47-A400-2A6E09B50825}" type="presOf" srcId="{FD12E53B-671A-4640-9D25-36701AFA6FBA}" destId="{8E72615B-6C69-DD40-BE46-7620C0876E64}" srcOrd="0" destOrd="0" presId="urn:microsoft.com/office/officeart/2005/8/layout/vProcess5"/>
    <dgm:cxn modelId="{D91623DA-32BD-1343-9E94-4741E3465492}" type="presOf" srcId="{5882A5CD-A054-1E45-AFFF-437B96C630FB}" destId="{B2786F14-2C5D-BF47-BB7B-7204697E2CD0}" srcOrd="0" destOrd="0" presId="urn:microsoft.com/office/officeart/2005/8/layout/vProcess5"/>
    <dgm:cxn modelId="{4D5A3AF0-270A-4346-B3B8-5408E1A17AE1}" type="presOf" srcId="{1285C272-1D3C-BD4C-B3DD-543816C88340}" destId="{3C7BE5FB-7998-914F-92E5-458E6B1E5F93}" srcOrd="1" destOrd="0" presId="urn:microsoft.com/office/officeart/2005/8/layout/vProcess5"/>
    <dgm:cxn modelId="{C49ACDF2-7CBE-AB49-8684-E7D0656240CE}" srcId="{64870146-6603-5F49-BC83-3F56685D2FDC}" destId="{F1FE6B73-1A73-894A-ADD2-E589DB20B3E9}" srcOrd="0" destOrd="0" parTransId="{004CE37C-51B0-274B-BB04-FAE7ABDE37D6}" sibTransId="{D18B58C5-45F5-B74D-B844-12FB5E59F61D}"/>
    <dgm:cxn modelId="{BD329AB3-80E5-3646-9A89-00CC6B6AD3FC}" type="presParOf" srcId="{7573E63E-9691-B046-9786-5DCE2BC26962}" destId="{0E9F79F6-4A36-E349-B5AE-167F4F1CF28B}" srcOrd="0" destOrd="0" presId="urn:microsoft.com/office/officeart/2005/8/layout/vProcess5"/>
    <dgm:cxn modelId="{F4092C5C-581F-8244-8545-E3BD68EDFA62}" type="presParOf" srcId="{7573E63E-9691-B046-9786-5DCE2BC26962}" destId="{B1375528-218C-8A4E-B293-A01BB9314A6A}" srcOrd="1" destOrd="0" presId="urn:microsoft.com/office/officeart/2005/8/layout/vProcess5"/>
    <dgm:cxn modelId="{5932BE31-32A6-A947-9B25-A09A01D95599}" type="presParOf" srcId="{7573E63E-9691-B046-9786-5DCE2BC26962}" destId="{8E72615B-6C69-DD40-BE46-7620C0876E64}" srcOrd="2" destOrd="0" presId="urn:microsoft.com/office/officeart/2005/8/layout/vProcess5"/>
    <dgm:cxn modelId="{E7ED089D-EC98-624F-B581-DF4CEF9750BC}" type="presParOf" srcId="{7573E63E-9691-B046-9786-5DCE2BC26962}" destId="{3B8FD8D5-3BD6-1B43-A7F5-C5C4C4144CC1}" srcOrd="3" destOrd="0" presId="urn:microsoft.com/office/officeart/2005/8/layout/vProcess5"/>
    <dgm:cxn modelId="{C8E0231D-DA67-E141-818C-E6484C6E81D6}" type="presParOf" srcId="{7573E63E-9691-B046-9786-5DCE2BC26962}" destId="{8D4DEF9E-9CDF-F441-855A-BD332DB90487}" srcOrd="4" destOrd="0" presId="urn:microsoft.com/office/officeart/2005/8/layout/vProcess5"/>
    <dgm:cxn modelId="{D851D4BC-65C4-D149-87EB-EE07C60A5410}" type="presParOf" srcId="{7573E63E-9691-B046-9786-5DCE2BC26962}" destId="{7062AB5B-293C-B640-8551-7C00166B50D6}" srcOrd="5" destOrd="0" presId="urn:microsoft.com/office/officeart/2005/8/layout/vProcess5"/>
    <dgm:cxn modelId="{A0CB8F5B-0D93-3245-A5B2-8838A4E89D70}" type="presParOf" srcId="{7573E63E-9691-B046-9786-5DCE2BC26962}" destId="{69785CBF-5A63-AE47-BA0D-B9032D80A56B}" srcOrd="6" destOrd="0" presId="urn:microsoft.com/office/officeart/2005/8/layout/vProcess5"/>
    <dgm:cxn modelId="{B686D7AD-54E1-FE41-9D6A-635B64C33A47}" type="presParOf" srcId="{7573E63E-9691-B046-9786-5DCE2BC26962}" destId="{B2786F14-2C5D-BF47-BB7B-7204697E2CD0}" srcOrd="7" destOrd="0" presId="urn:microsoft.com/office/officeart/2005/8/layout/vProcess5"/>
    <dgm:cxn modelId="{C8B134CD-E754-1646-8789-5690C3AB9BC5}" type="presParOf" srcId="{7573E63E-9691-B046-9786-5DCE2BC26962}" destId="{F3D7B17A-8F85-124C-BF5C-FE38FC937921}" srcOrd="8" destOrd="0" presId="urn:microsoft.com/office/officeart/2005/8/layout/vProcess5"/>
    <dgm:cxn modelId="{C662C9E6-AC51-F74E-BC52-9FD3A9993D0D}" type="presParOf" srcId="{7573E63E-9691-B046-9786-5DCE2BC26962}" destId="{D65BA5A1-7A72-504C-BE52-612E7BB85F15}" srcOrd="9" destOrd="0" presId="urn:microsoft.com/office/officeart/2005/8/layout/vProcess5"/>
    <dgm:cxn modelId="{E42AB3E9-65DC-0E45-A80D-AE3B90B3B46F}" type="presParOf" srcId="{7573E63E-9691-B046-9786-5DCE2BC26962}" destId="{07F74FE3-B1E7-2F4A-8BE2-5D9400FB07EF}" srcOrd="10" destOrd="0" presId="urn:microsoft.com/office/officeart/2005/8/layout/vProcess5"/>
    <dgm:cxn modelId="{2475DCD5-6A08-4942-A7F8-CDD5C075EE6F}" type="presParOf" srcId="{7573E63E-9691-B046-9786-5DCE2BC26962}" destId="{300F2B00-8BB4-8143-A67C-0E3A3D183FEF}" srcOrd="11" destOrd="0" presId="urn:microsoft.com/office/officeart/2005/8/layout/vProcess5"/>
    <dgm:cxn modelId="{55DF0834-EADA-8D45-96EA-FB2B3C571B73}" type="presParOf" srcId="{7573E63E-9691-B046-9786-5DCE2BC26962}" destId="{D776220F-C3A8-944F-8466-66B56E136F47}" srcOrd="12" destOrd="0" presId="urn:microsoft.com/office/officeart/2005/8/layout/vProcess5"/>
    <dgm:cxn modelId="{D545BAFC-3E60-1549-9AA2-3314A3962BEB}" type="presParOf" srcId="{7573E63E-9691-B046-9786-5DCE2BC26962}" destId="{3C7BE5FB-7998-914F-92E5-458E6B1E5F93}" srcOrd="13" destOrd="0" presId="urn:microsoft.com/office/officeart/2005/8/layout/vProcess5"/>
    <dgm:cxn modelId="{083E4504-7FCB-F544-9753-BE95AE1913ED}" type="presParOf" srcId="{7573E63E-9691-B046-9786-5DCE2BC26962}" destId="{B28E7202-9C81-7540-92ED-4D9356AD217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4F894-DA7E-E842-8270-B2BEBA9E0F8C}">
      <dsp:nvSpPr>
        <dsp:cNvPr id="0" name=""/>
        <dsp:cNvSpPr/>
      </dsp:nvSpPr>
      <dsp:spPr>
        <a:xfrm>
          <a:off x="4446013" y="1785308"/>
          <a:ext cx="91440" cy="4435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353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10F24-5D6B-A542-8E91-FFBD23C90108}">
      <dsp:nvSpPr>
        <dsp:cNvPr id="0" name=""/>
        <dsp:cNvSpPr/>
      </dsp:nvSpPr>
      <dsp:spPr>
        <a:xfrm>
          <a:off x="1344" y="816909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9DB87D-4DAB-9C40-A8B6-A6A308F0BFA1}">
      <dsp:nvSpPr>
        <dsp:cNvPr id="0" name=""/>
        <dsp:cNvSpPr/>
      </dsp:nvSpPr>
      <dsp:spPr>
        <a:xfrm>
          <a:off x="170793" y="977885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kern="1200"/>
            <a:t>Einführung</a:t>
          </a:r>
          <a:endParaRPr lang="en-US" sz="1200" kern="1200"/>
        </a:p>
      </dsp:txBody>
      <dsp:txXfrm>
        <a:off x="199156" y="1006248"/>
        <a:ext cx="1468311" cy="911672"/>
      </dsp:txXfrm>
    </dsp:sp>
    <dsp:sp modelId="{CF0AACFC-7BB3-364D-B9DC-C3F8848B0777}">
      <dsp:nvSpPr>
        <dsp:cNvPr id="0" name=""/>
        <dsp:cNvSpPr/>
      </dsp:nvSpPr>
      <dsp:spPr>
        <a:xfrm>
          <a:off x="1865279" y="816909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1AE283-8163-5047-BE1A-C8DB8EB0C137}">
      <dsp:nvSpPr>
        <dsp:cNvPr id="0" name=""/>
        <dsp:cNvSpPr/>
      </dsp:nvSpPr>
      <dsp:spPr>
        <a:xfrm>
          <a:off x="2034728" y="977885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kern="1200"/>
            <a:t>Resultate</a:t>
          </a:r>
          <a:endParaRPr lang="en-US" sz="1200" kern="1200"/>
        </a:p>
      </dsp:txBody>
      <dsp:txXfrm>
        <a:off x="2063091" y="1006248"/>
        <a:ext cx="1468311" cy="911672"/>
      </dsp:txXfrm>
    </dsp:sp>
    <dsp:sp modelId="{B1346A9B-9B7A-8C42-93A8-A998885A01E5}">
      <dsp:nvSpPr>
        <dsp:cNvPr id="0" name=""/>
        <dsp:cNvSpPr/>
      </dsp:nvSpPr>
      <dsp:spPr>
        <a:xfrm>
          <a:off x="3729214" y="816909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8B5EEF-0BC5-E44A-9F53-8007A009C71D}">
      <dsp:nvSpPr>
        <dsp:cNvPr id="0" name=""/>
        <dsp:cNvSpPr/>
      </dsp:nvSpPr>
      <dsp:spPr>
        <a:xfrm>
          <a:off x="3898663" y="977885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kern="1200" dirty="0"/>
            <a:t>Vorgehen</a:t>
          </a:r>
          <a:endParaRPr lang="en-US" sz="1200" kern="1200" dirty="0"/>
        </a:p>
      </dsp:txBody>
      <dsp:txXfrm>
        <a:off x="3927026" y="1006248"/>
        <a:ext cx="1468311" cy="911672"/>
      </dsp:txXfrm>
    </dsp:sp>
    <dsp:sp modelId="{65CA4170-4B3B-C24E-8297-F04F51D8315D}">
      <dsp:nvSpPr>
        <dsp:cNvPr id="0" name=""/>
        <dsp:cNvSpPr/>
      </dsp:nvSpPr>
      <dsp:spPr>
        <a:xfrm>
          <a:off x="3729214" y="2228840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4D8B12-B40D-BA4F-B348-6E34E9CDCD19}">
      <dsp:nvSpPr>
        <dsp:cNvPr id="0" name=""/>
        <dsp:cNvSpPr/>
      </dsp:nvSpPr>
      <dsp:spPr>
        <a:xfrm>
          <a:off x="3898663" y="2389816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Herausforderungen</a:t>
          </a:r>
          <a:endParaRPr lang="en-GB" sz="1200" kern="1200" dirty="0"/>
        </a:p>
      </dsp:txBody>
      <dsp:txXfrm>
        <a:off x="3927026" y="2418179"/>
        <a:ext cx="1468311" cy="911672"/>
      </dsp:txXfrm>
    </dsp:sp>
    <dsp:sp modelId="{8DCC8BEF-6F54-914B-A19D-46C4FD62C03E}">
      <dsp:nvSpPr>
        <dsp:cNvPr id="0" name=""/>
        <dsp:cNvSpPr/>
      </dsp:nvSpPr>
      <dsp:spPr>
        <a:xfrm>
          <a:off x="5593149" y="816909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4A50A7-BC32-9A42-B8C5-3F0BA897D058}">
      <dsp:nvSpPr>
        <dsp:cNvPr id="0" name=""/>
        <dsp:cNvSpPr/>
      </dsp:nvSpPr>
      <dsp:spPr>
        <a:xfrm>
          <a:off x="5762597" y="977885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kern="1200" dirty="0"/>
            <a:t>Tools</a:t>
          </a:r>
          <a:endParaRPr lang="en-US" sz="1200" kern="1200" dirty="0"/>
        </a:p>
      </dsp:txBody>
      <dsp:txXfrm>
        <a:off x="5790960" y="1006248"/>
        <a:ext cx="1468311" cy="911672"/>
      </dsp:txXfrm>
    </dsp:sp>
    <dsp:sp modelId="{13E61C0C-533B-4F4E-BBA1-ABF2345E25DD}">
      <dsp:nvSpPr>
        <dsp:cNvPr id="0" name=""/>
        <dsp:cNvSpPr/>
      </dsp:nvSpPr>
      <dsp:spPr>
        <a:xfrm>
          <a:off x="7457084" y="816909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60782B-044C-944C-9CC1-6A84F279B0A4}">
      <dsp:nvSpPr>
        <dsp:cNvPr id="0" name=""/>
        <dsp:cNvSpPr/>
      </dsp:nvSpPr>
      <dsp:spPr>
        <a:xfrm>
          <a:off x="7626532" y="977885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200" kern="1200" dirty="0"/>
            <a:t>Ausblick</a:t>
          </a:r>
          <a:endParaRPr lang="en-US" sz="1200" kern="1200" dirty="0"/>
        </a:p>
      </dsp:txBody>
      <dsp:txXfrm>
        <a:off x="7654895" y="1006248"/>
        <a:ext cx="1468311" cy="911672"/>
      </dsp:txXfrm>
    </dsp:sp>
    <dsp:sp modelId="{99AED8BA-78A4-324B-8294-3B0FC3528261}">
      <dsp:nvSpPr>
        <dsp:cNvPr id="0" name=""/>
        <dsp:cNvSpPr/>
      </dsp:nvSpPr>
      <dsp:spPr>
        <a:xfrm>
          <a:off x="9321018" y="816909"/>
          <a:ext cx="1525037" cy="9683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736235-CE52-B445-8173-E1D4D016A7B3}">
      <dsp:nvSpPr>
        <dsp:cNvPr id="0" name=""/>
        <dsp:cNvSpPr/>
      </dsp:nvSpPr>
      <dsp:spPr>
        <a:xfrm>
          <a:off x="9490467" y="977885"/>
          <a:ext cx="1525037" cy="968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DEMO</a:t>
          </a:r>
        </a:p>
      </dsp:txBody>
      <dsp:txXfrm>
        <a:off x="9518830" y="1006248"/>
        <a:ext cx="1468311" cy="911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75528-218C-8A4E-B293-A01BB9314A6A}">
      <dsp:nvSpPr>
        <dsp:cNvPr id="0" name=""/>
        <dsp:cNvSpPr/>
      </dsp:nvSpPr>
      <dsp:spPr>
        <a:xfrm>
          <a:off x="0" y="0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noProof="0" dirty="0"/>
            <a:t>Projektstruktur in </a:t>
          </a:r>
          <a:r>
            <a:rPr lang="de-CH" sz="2100" kern="1200" noProof="0" dirty="0" err="1"/>
            <a:t>Pycharm</a:t>
          </a:r>
          <a:r>
            <a:rPr lang="de-CH" sz="2100" kern="1200" noProof="0" dirty="0"/>
            <a:t> erstellen</a:t>
          </a:r>
        </a:p>
      </dsp:txBody>
      <dsp:txXfrm>
        <a:off x="13591" y="13591"/>
        <a:ext cx="6138781" cy="436836"/>
      </dsp:txXfrm>
    </dsp:sp>
    <dsp:sp modelId="{8E72615B-6C69-DD40-BE46-7620C0876E64}">
      <dsp:nvSpPr>
        <dsp:cNvPr id="0" name=""/>
        <dsp:cNvSpPr/>
      </dsp:nvSpPr>
      <dsp:spPr>
        <a:xfrm>
          <a:off x="499860" y="528465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noProof="0" dirty="0"/>
            <a:t>FX Daten und Finanz News laden</a:t>
          </a:r>
        </a:p>
      </dsp:txBody>
      <dsp:txXfrm>
        <a:off x="513451" y="542056"/>
        <a:ext cx="5865130" cy="436836"/>
      </dsp:txXfrm>
    </dsp:sp>
    <dsp:sp modelId="{3B8FD8D5-3BD6-1B43-A7F5-C5C4C4144CC1}">
      <dsp:nvSpPr>
        <dsp:cNvPr id="0" name=""/>
        <dsp:cNvSpPr/>
      </dsp:nvSpPr>
      <dsp:spPr>
        <a:xfrm>
          <a:off x="999721" y="1056931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100" kern="1200" noProof="0" dirty="0"/>
            <a:t>Sentiment Analyse und </a:t>
          </a:r>
          <a:r>
            <a:rPr lang="de-CH" sz="2100" kern="1200" noProof="0" dirty="0" err="1"/>
            <a:t>labeling</a:t>
          </a:r>
          <a:endParaRPr lang="de-CH" sz="2100" kern="1200" noProof="0" dirty="0"/>
        </a:p>
      </dsp:txBody>
      <dsp:txXfrm>
        <a:off x="1013312" y="1070522"/>
        <a:ext cx="5865130" cy="436836"/>
      </dsp:txXfrm>
    </dsp:sp>
    <dsp:sp modelId="{8D4DEF9E-9CDF-F441-855A-BD332DB90487}">
      <dsp:nvSpPr>
        <dsp:cNvPr id="0" name=""/>
        <dsp:cNvSpPr/>
      </dsp:nvSpPr>
      <dsp:spPr>
        <a:xfrm>
          <a:off x="1499581" y="1585396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Modell training</a:t>
          </a:r>
        </a:p>
      </dsp:txBody>
      <dsp:txXfrm>
        <a:off x="1513172" y="1598987"/>
        <a:ext cx="5865130" cy="436836"/>
      </dsp:txXfrm>
    </dsp:sp>
    <dsp:sp modelId="{7062AB5B-293C-B640-8551-7C00166B50D6}">
      <dsp:nvSpPr>
        <dsp:cNvPr id="0" name=""/>
        <dsp:cNvSpPr/>
      </dsp:nvSpPr>
      <dsp:spPr>
        <a:xfrm>
          <a:off x="1999442" y="2113862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Evaluation</a:t>
          </a:r>
        </a:p>
      </dsp:txBody>
      <dsp:txXfrm>
        <a:off x="2013033" y="2127453"/>
        <a:ext cx="5865130" cy="436836"/>
      </dsp:txXfrm>
    </dsp:sp>
    <dsp:sp modelId="{69785CBF-5A63-AE47-BA0D-B9032D80A56B}">
      <dsp:nvSpPr>
        <dsp:cNvPr id="0" name=""/>
        <dsp:cNvSpPr/>
      </dsp:nvSpPr>
      <dsp:spPr>
        <a:xfrm>
          <a:off x="6392172" y="338991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60035" y="338991"/>
        <a:ext cx="165886" cy="226963"/>
      </dsp:txXfrm>
    </dsp:sp>
    <dsp:sp modelId="{B2786F14-2C5D-BF47-BB7B-7204697E2CD0}">
      <dsp:nvSpPr>
        <dsp:cNvPr id="0" name=""/>
        <dsp:cNvSpPr/>
      </dsp:nvSpPr>
      <dsp:spPr>
        <a:xfrm>
          <a:off x="6892033" y="867456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959896" y="867456"/>
        <a:ext cx="165886" cy="226963"/>
      </dsp:txXfrm>
    </dsp:sp>
    <dsp:sp modelId="{F3D7B17A-8F85-124C-BF5C-FE38FC937921}">
      <dsp:nvSpPr>
        <dsp:cNvPr id="0" name=""/>
        <dsp:cNvSpPr/>
      </dsp:nvSpPr>
      <dsp:spPr>
        <a:xfrm>
          <a:off x="7391893" y="1388188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459756" y="1388188"/>
        <a:ext cx="165886" cy="226963"/>
      </dsp:txXfrm>
    </dsp:sp>
    <dsp:sp modelId="{D65BA5A1-7A72-504C-BE52-612E7BB85F15}">
      <dsp:nvSpPr>
        <dsp:cNvPr id="0" name=""/>
        <dsp:cNvSpPr/>
      </dsp:nvSpPr>
      <dsp:spPr>
        <a:xfrm>
          <a:off x="7891754" y="1921810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959617" y="1921810"/>
        <a:ext cx="165886" cy="226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75528-218C-8A4E-B293-A01BB9314A6A}">
      <dsp:nvSpPr>
        <dsp:cNvPr id="0" name=""/>
        <dsp:cNvSpPr/>
      </dsp:nvSpPr>
      <dsp:spPr>
        <a:xfrm>
          <a:off x="0" y="0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noProof="0" dirty="0"/>
            <a:t>Projektstruktur in </a:t>
          </a:r>
          <a:r>
            <a:rPr lang="de-CH" sz="1900" kern="1200" noProof="0" dirty="0" err="1"/>
            <a:t>Pycharm</a:t>
          </a:r>
          <a:r>
            <a:rPr lang="de-CH" sz="1900" kern="1200" noProof="0" dirty="0"/>
            <a:t> erstellen</a:t>
          </a:r>
        </a:p>
      </dsp:txBody>
      <dsp:txXfrm>
        <a:off x="13591" y="13591"/>
        <a:ext cx="6138781" cy="436836"/>
      </dsp:txXfrm>
    </dsp:sp>
    <dsp:sp modelId="{8E72615B-6C69-DD40-BE46-7620C0876E64}">
      <dsp:nvSpPr>
        <dsp:cNvPr id="0" name=""/>
        <dsp:cNvSpPr/>
      </dsp:nvSpPr>
      <dsp:spPr>
        <a:xfrm>
          <a:off x="499860" y="528465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noProof="0" dirty="0"/>
            <a:t>FX Daten und Finanz News laden</a:t>
          </a:r>
        </a:p>
      </dsp:txBody>
      <dsp:txXfrm>
        <a:off x="513451" y="542056"/>
        <a:ext cx="5865130" cy="436836"/>
      </dsp:txXfrm>
    </dsp:sp>
    <dsp:sp modelId="{3B8FD8D5-3BD6-1B43-A7F5-C5C4C4144CC1}">
      <dsp:nvSpPr>
        <dsp:cNvPr id="0" name=""/>
        <dsp:cNvSpPr/>
      </dsp:nvSpPr>
      <dsp:spPr>
        <a:xfrm>
          <a:off x="999721" y="1056931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noProof="0" dirty="0"/>
            <a:t>Sentiment Analyse + </a:t>
          </a:r>
          <a:r>
            <a:rPr lang="de-CH" sz="1900" kern="1200" noProof="0" dirty="0" err="1"/>
            <a:t>labeling</a:t>
          </a:r>
          <a:r>
            <a:rPr lang="de-CH" sz="1900" kern="1200" noProof="0" dirty="0"/>
            <a:t> + Feature </a:t>
          </a:r>
          <a:r>
            <a:rPr lang="de-CH" sz="1900" kern="1200" noProof="0" dirty="0" err="1"/>
            <a:t>engineering</a:t>
          </a:r>
          <a:endParaRPr lang="de-CH" sz="1900" kern="1200" noProof="0" dirty="0"/>
        </a:p>
      </dsp:txBody>
      <dsp:txXfrm>
        <a:off x="1013312" y="1070522"/>
        <a:ext cx="5865130" cy="436836"/>
      </dsp:txXfrm>
    </dsp:sp>
    <dsp:sp modelId="{8D4DEF9E-9CDF-F441-855A-BD332DB90487}">
      <dsp:nvSpPr>
        <dsp:cNvPr id="0" name=""/>
        <dsp:cNvSpPr/>
      </dsp:nvSpPr>
      <dsp:spPr>
        <a:xfrm>
          <a:off x="1499581" y="1585396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Modell training</a:t>
          </a:r>
        </a:p>
      </dsp:txBody>
      <dsp:txXfrm>
        <a:off x="1513172" y="1598987"/>
        <a:ext cx="5865130" cy="436836"/>
      </dsp:txXfrm>
    </dsp:sp>
    <dsp:sp modelId="{7062AB5B-293C-B640-8551-7C00166B50D6}">
      <dsp:nvSpPr>
        <dsp:cNvPr id="0" name=""/>
        <dsp:cNvSpPr/>
      </dsp:nvSpPr>
      <dsp:spPr>
        <a:xfrm>
          <a:off x="1999442" y="2113862"/>
          <a:ext cx="6693784" cy="464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Evaluation</a:t>
          </a:r>
        </a:p>
      </dsp:txBody>
      <dsp:txXfrm>
        <a:off x="2013033" y="2127453"/>
        <a:ext cx="5865130" cy="436836"/>
      </dsp:txXfrm>
    </dsp:sp>
    <dsp:sp modelId="{69785CBF-5A63-AE47-BA0D-B9032D80A56B}">
      <dsp:nvSpPr>
        <dsp:cNvPr id="0" name=""/>
        <dsp:cNvSpPr/>
      </dsp:nvSpPr>
      <dsp:spPr>
        <a:xfrm>
          <a:off x="6392172" y="338991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460035" y="338991"/>
        <a:ext cx="165886" cy="226963"/>
      </dsp:txXfrm>
    </dsp:sp>
    <dsp:sp modelId="{B2786F14-2C5D-BF47-BB7B-7204697E2CD0}">
      <dsp:nvSpPr>
        <dsp:cNvPr id="0" name=""/>
        <dsp:cNvSpPr/>
      </dsp:nvSpPr>
      <dsp:spPr>
        <a:xfrm>
          <a:off x="6892033" y="867456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959896" y="867456"/>
        <a:ext cx="165886" cy="226963"/>
      </dsp:txXfrm>
    </dsp:sp>
    <dsp:sp modelId="{F3D7B17A-8F85-124C-BF5C-FE38FC937921}">
      <dsp:nvSpPr>
        <dsp:cNvPr id="0" name=""/>
        <dsp:cNvSpPr/>
      </dsp:nvSpPr>
      <dsp:spPr>
        <a:xfrm>
          <a:off x="7391893" y="1388188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459756" y="1388188"/>
        <a:ext cx="165886" cy="226963"/>
      </dsp:txXfrm>
    </dsp:sp>
    <dsp:sp modelId="{D65BA5A1-7A72-504C-BE52-612E7BB85F15}">
      <dsp:nvSpPr>
        <dsp:cNvPr id="0" name=""/>
        <dsp:cNvSpPr/>
      </dsp:nvSpPr>
      <dsp:spPr>
        <a:xfrm>
          <a:off x="7891754" y="1921810"/>
          <a:ext cx="301612" cy="30161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959617" y="1921810"/>
        <a:ext cx="165886" cy="2269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75528-218C-8A4E-B293-A01BB9314A6A}">
      <dsp:nvSpPr>
        <dsp:cNvPr id="0" name=""/>
        <dsp:cNvSpPr/>
      </dsp:nvSpPr>
      <dsp:spPr>
        <a:xfrm>
          <a:off x="0" y="0"/>
          <a:ext cx="6258560" cy="34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500" kern="1200" noProof="0" dirty="0"/>
            <a:t>Projektstruktur in </a:t>
          </a:r>
          <a:r>
            <a:rPr lang="de-CH" sz="1500" kern="1200" noProof="0" dirty="0" err="1"/>
            <a:t>Pycharm</a:t>
          </a:r>
          <a:r>
            <a:rPr lang="de-CH" sz="1500" kern="1200" noProof="0" dirty="0"/>
            <a:t> erstellen</a:t>
          </a:r>
        </a:p>
      </dsp:txBody>
      <dsp:txXfrm>
        <a:off x="10249" y="10249"/>
        <a:ext cx="5840028" cy="329421"/>
      </dsp:txXfrm>
    </dsp:sp>
    <dsp:sp modelId="{8E72615B-6C69-DD40-BE46-7620C0876E64}">
      <dsp:nvSpPr>
        <dsp:cNvPr id="0" name=""/>
        <dsp:cNvSpPr/>
      </dsp:nvSpPr>
      <dsp:spPr>
        <a:xfrm>
          <a:off x="467359" y="398520"/>
          <a:ext cx="6258560" cy="34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500" kern="1200" noProof="0" dirty="0"/>
            <a:t>FX Daten und Finanz News laden</a:t>
          </a:r>
        </a:p>
      </dsp:txBody>
      <dsp:txXfrm>
        <a:off x="477608" y="408769"/>
        <a:ext cx="5543254" cy="329421"/>
      </dsp:txXfrm>
    </dsp:sp>
    <dsp:sp modelId="{3B8FD8D5-3BD6-1B43-A7F5-C5C4C4144CC1}">
      <dsp:nvSpPr>
        <dsp:cNvPr id="0" name=""/>
        <dsp:cNvSpPr/>
      </dsp:nvSpPr>
      <dsp:spPr>
        <a:xfrm>
          <a:off x="934719" y="797040"/>
          <a:ext cx="6258560" cy="34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500" kern="1200" noProof="0" dirty="0"/>
            <a:t>Sentiment Analyse und </a:t>
          </a:r>
          <a:r>
            <a:rPr lang="de-CH" sz="1500" kern="1200" noProof="0" dirty="0" err="1"/>
            <a:t>labeling</a:t>
          </a:r>
          <a:endParaRPr lang="de-CH" sz="1500" kern="1200" noProof="0" dirty="0"/>
        </a:p>
      </dsp:txBody>
      <dsp:txXfrm>
        <a:off x="944968" y="807289"/>
        <a:ext cx="5543254" cy="329421"/>
      </dsp:txXfrm>
    </dsp:sp>
    <dsp:sp modelId="{8D4DEF9E-9CDF-F441-855A-BD332DB90487}">
      <dsp:nvSpPr>
        <dsp:cNvPr id="0" name=""/>
        <dsp:cNvSpPr/>
      </dsp:nvSpPr>
      <dsp:spPr>
        <a:xfrm>
          <a:off x="1402079" y="1195560"/>
          <a:ext cx="6258560" cy="34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Modell training</a:t>
          </a:r>
        </a:p>
      </dsp:txBody>
      <dsp:txXfrm>
        <a:off x="1412328" y="1205809"/>
        <a:ext cx="5543254" cy="329421"/>
      </dsp:txXfrm>
    </dsp:sp>
    <dsp:sp modelId="{7062AB5B-293C-B640-8551-7C00166B50D6}">
      <dsp:nvSpPr>
        <dsp:cNvPr id="0" name=""/>
        <dsp:cNvSpPr/>
      </dsp:nvSpPr>
      <dsp:spPr>
        <a:xfrm>
          <a:off x="1869439" y="1594080"/>
          <a:ext cx="6258560" cy="34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Evaluation</a:t>
          </a:r>
        </a:p>
      </dsp:txBody>
      <dsp:txXfrm>
        <a:off x="1879688" y="1604329"/>
        <a:ext cx="5543254" cy="329421"/>
      </dsp:txXfrm>
    </dsp:sp>
    <dsp:sp modelId="{69785CBF-5A63-AE47-BA0D-B9032D80A56B}">
      <dsp:nvSpPr>
        <dsp:cNvPr id="0" name=""/>
        <dsp:cNvSpPr/>
      </dsp:nvSpPr>
      <dsp:spPr>
        <a:xfrm>
          <a:off x="6031112" y="255636"/>
          <a:ext cx="227448" cy="2274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082288" y="255636"/>
        <a:ext cx="125096" cy="171155"/>
      </dsp:txXfrm>
    </dsp:sp>
    <dsp:sp modelId="{B2786F14-2C5D-BF47-BB7B-7204697E2CD0}">
      <dsp:nvSpPr>
        <dsp:cNvPr id="0" name=""/>
        <dsp:cNvSpPr/>
      </dsp:nvSpPr>
      <dsp:spPr>
        <a:xfrm>
          <a:off x="6498472" y="654156"/>
          <a:ext cx="227448" cy="2274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549648" y="654156"/>
        <a:ext cx="125096" cy="171155"/>
      </dsp:txXfrm>
    </dsp:sp>
    <dsp:sp modelId="{F3D7B17A-8F85-124C-BF5C-FE38FC937921}">
      <dsp:nvSpPr>
        <dsp:cNvPr id="0" name=""/>
        <dsp:cNvSpPr/>
      </dsp:nvSpPr>
      <dsp:spPr>
        <a:xfrm>
          <a:off x="6965832" y="1046844"/>
          <a:ext cx="227448" cy="2274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7017008" y="1046844"/>
        <a:ext cx="125096" cy="171155"/>
      </dsp:txXfrm>
    </dsp:sp>
    <dsp:sp modelId="{D65BA5A1-7A72-504C-BE52-612E7BB85F15}">
      <dsp:nvSpPr>
        <dsp:cNvPr id="0" name=""/>
        <dsp:cNvSpPr/>
      </dsp:nvSpPr>
      <dsp:spPr>
        <a:xfrm>
          <a:off x="7433192" y="1449252"/>
          <a:ext cx="227448" cy="2274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7484368" y="1449252"/>
        <a:ext cx="125096" cy="171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21.12.25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‹#›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21.12.25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35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 dirty="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6800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800" y="1989138"/>
            <a:ext cx="11016850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 dirty="0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6800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6800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800" y="1989138"/>
            <a:ext cx="11016850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6800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6800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6800" y="1170372"/>
            <a:ext cx="5040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6800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8226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2365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6800" y="1170372"/>
            <a:ext cx="1101685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5574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Inhalt hinzufügen</a:t>
            </a:r>
          </a:p>
          <a:p>
            <a:pPr lvl="2"/>
            <a:r>
              <a:rPr lang="de-CH" noProof="0" dirty="0"/>
              <a:t>Ebene 2</a:t>
            </a:r>
          </a:p>
          <a:p>
            <a:pPr lvl="3"/>
            <a:r>
              <a:rPr lang="de-CH" noProof="0" dirty="0"/>
              <a:t>Ebene 3</a:t>
            </a:r>
          </a:p>
          <a:p>
            <a:pPr lvl="4"/>
            <a:r>
              <a:rPr lang="de-CH" noProof="0" dirty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67508" y="6618222"/>
            <a:ext cx="150642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A708982-E5E7-F122-6AF6-68268D9C23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457" y="212400"/>
            <a:ext cx="1844526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3ADAF5-4807-68FF-4D40-65438BF6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22 Dezember 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55E460-25C6-3A25-5B4F-AAC2A569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DBB4E-FF89-DE17-7B80-A8E1AEC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Jeremy Nathan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Trading mit ML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Vorhersage signifikanter Bewegungen von Euro/USD mittels </a:t>
            </a:r>
            <a:r>
              <a:rPr lang="de-CH" dirty="0" err="1"/>
              <a:t>Machine</a:t>
            </a:r>
            <a:r>
              <a:rPr lang="de-CH" dirty="0"/>
              <a:t> Learning und Finanznachrichten</a:t>
            </a:r>
          </a:p>
        </p:txBody>
      </p:sp>
      <p:pic>
        <p:nvPicPr>
          <p:cNvPr id="30" name="Picture Placeholder 29" descr="A computer and newspaper with a graph and arrow pointing up&#10;&#10;AI-generated content may be incorrect.">
            <a:extLst>
              <a:ext uri="{FF2B5EF4-FFF2-40B4-BE49-F238E27FC236}">
                <a16:creationId xmlns:a16="http://schemas.microsoft.com/office/drawing/2014/main" id="{D27FB906-7143-14D7-D27A-4A10AA5FB13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5" r="204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F668E-CE2A-ECBE-1424-5DF243AA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FCB736-2008-16F2-7E22-62AA0B98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7" y="704850"/>
            <a:ext cx="10869886" cy="5761038"/>
          </a:xfrm>
          <a:prstGeom prst="rect">
            <a:avLst/>
          </a:prstGeom>
          <a:noFill/>
        </p:spPr>
      </p:pic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1443C60C-5903-BEA1-E289-98D2BE75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E186423B-BE9B-07E2-4FDA-DF0F48AF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7A702D-FD82-B601-A388-7DB6FD61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368696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D6E8-7BBA-9A5C-4B9D-D30D3A06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Vorgehen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1A21A-6C61-2AAD-8905-E4B53C219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E6258-66BB-4E2A-5EDA-17058B94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D4E23-D354-A93B-EC1D-9FB56154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479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BE422-3149-3EDD-09AF-C26F6E64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EF6EBC-8B1B-E3E1-649D-BFB27FB8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863347-28E2-0584-FED2-4BFEF250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62F7C5-0CD7-E48E-E8D0-E5E4E9A504A9}"/>
              </a:ext>
            </a:extLst>
          </p:cNvPr>
          <p:cNvSpPr/>
          <p:nvPr/>
        </p:nvSpPr>
        <p:spPr>
          <a:xfrm>
            <a:off x="1006114" y="803900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9EB3F67-D5F7-6E08-AD93-9B05FC3F258C}"/>
              </a:ext>
            </a:extLst>
          </p:cNvPr>
          <p:cNvSpPr/>
          <p:nvPr/>
        </p:nvSpPr>
        <p:spPr>
          <a:xfrm>
            <a:off x="695400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Projektstruktur in </a:t>
            </a:r>
            <a:r>
              <a:rPr lang="de-CH" dirty="0" err="1">
                <a:solidFill>
                  <a:srgbClr val="FF0000"/>
                </a:solidFill>
              </a:rPr>
              <a:t>Pycharm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5FA5153-71D3-71E3-EF80-746E553C4D0C}"/>
              </a:ext>
            </a:extLst>
          </p:cNvPr>
          <p:cNvSpPr/>
          <p:nvPr/>
        </p:nvSpPr>
        <p:spPr>
          <a:xfrm>
            <a:off x="695400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2FD8E01-A291-28E5-470F-4936E3C98048}"/>
              </a:ext>
            </a:extLst>
          </p:cNvPr>
          <p:cNvSpPr/>
          <p:nvPr/>
        </p:nvSpPr>
        <p:spPr>
          <a:xfrm>
            <a:off x="700604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Sentiment Analyse </a:t>
            </a:r>
            <a:r>
              <a:rPr lang="de-CH" dirty="0"/>
              <a:t>+ </a:t>
            </a:r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8FFAC4-A54B-3B54-4AA8-D727CD2D1CB9}"/>
              </a:ext>
            </a:extLst>
          </p:cNvPr>
          <p:cNvSpPr/>
          <p:nvPr/>
        </p:nvSpPr>
        <p:spPr>
          <a:xfrm>
            <a:off x="695400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0123608-DA95-CEA5-94A0-D3782F726AC0}"/>
              </a:ext>
            </a:extLst>
          </p:cNvPr>
          <p:cNvSpPr/>
          <p:nvPr/>
        </p:nvSpPr>
        <p:spPr>
          <a:xfrm>
            <a:off x="695400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ED218AE7-18DD-4FB3-8802-B8E6C1F256E8}"/>
              </a:ext>
            </a:extLst>
          </p:cNvPr>
          <p:cNvSpPr/>
          <p:nvPr/>
        </p:nvSpPr>
        <p:spPr>
          <a:xfrm>
            <a:off x="2424762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1596D540-9D82-4668-CDE5-84D47C275EF6}"/>
              </a:ext>
            </a:extLst>
          </p:cNvPr>
          <p:cNvSpPr/>
          <p:nvPr/>
        </p:nvSpPr>
        <p:spPr>
          <a:xfrm>
            <a:off x="2424762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6C415D8-8D03-E142-67B5-169C2014AD22}"/>
              </a:ext>
            </a:extLst>
          </p:cNvPr>
          <p:cNvSpPr/>
          <p:nvPr/>
        </p:nvSpPr>
        <p:spPr>
          <a:xfrm>
            <a:off x="2429419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41C58647-EF1C-5E83-4AFE-207BF95F4D68}"/>
              </a:ext>
            </a:extLst>
          </p:cNvPr>
          <p:cNvSpPr/>
          <p:nvPr/>
        </p:nvSpPr>
        <p:spPr>
          <a:xfrm>
            <a:off x="2424762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9024A8-4376-F463-A03A-0324E2C8ED89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7D1EC40-AC33-BAD5-E74D-6A4A96E43115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2152FD1-FAA1-C9C3-8E42-FF80E4213335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F3A8FC-8D1A-F517-262C-3BAF6483C55D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8C5354D-8FA6-7BD3-3A74-2550EF73BD75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F576FF-5761-F87E-F77A-04C7E4B29263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7028C9D4-F69E-7A2F-C602-549BD3323CD5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C082790-01A9-F78F-24E1-C69CAAF32ED4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EF72586F-D1B9-AE8F-5521-89A344C01B2D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0B95E73-112A-BCCC-BAE3-BFD9656EB9DD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883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57B39-496F-8FB9-CBB7-806AC0BDA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930898-8CE6-15AC-2645-B63F76AD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03A544-B920-4A0A-AA34-FD4660F3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7DDA1A7-AECD-A196-F6DD-AE74AFEEBACE}"/>
              </a:ext>
            </a:extLst>
          </p:cNvPr>
          <p:cNvSpPr/>
          <p:nvPr/>
        </p:nvSpPr>
        <p:spPr>
          <a:xfrm>
            <a:off x="1006114" y="803900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78695C-B2BE-46E3-879E-CE546BFB1C37}"/>
              </a:ext>
            </a:extLst>
          </p:cNvPr>
          <p:cNvSpPr/>
          <p:nvPr/>
        </p:nvSpPr>
        <p:spPr>
          <a:xfrm>
            <a:off x="695400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Projektstruktur in </a:t>
            </a:r>
            <a:r>
              <a:rPr lang="de-CH" dirty="0" err="1">
                <a:solidFill>
                  <a:srgbClr val="FF0000"/>
                </a:solidFill>
              </a:rPr>
              <a:t>Pycharm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22EC04C-082A-8523-9152-EBDC28B7D247}"/>
              </a:ext>
            </a:extLst>
          </p:cNvPr>
          <p:cNvSpPr/>
          <p:nvPr/>
        </p:nvSpPr>
        <p:spPr>
          <a:xfrm>
            <a:off x="695400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BEEEBB2-C787-BB0E-DE5E-2014BBEC738C}"/>
              </a:ext>
            </a:extLst>
          </p:cNvPr>
          <p:cNvSpPr/>
          <p:nvPr/>
        </p:nvSpPr>
        <p:spPr>
          <a:xfrm>
            <a:off x="700604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Sentiment Analyse </a:t>
            </a:r>
            <a:r>
              <a:rPr lang="de-CH" dirty="0"/>
              <a:t>+ </a:t>
            </a:r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ED42BC4-95C2-9FA3-8B1A-C5B02F5A5C6A}"/>
              </a:ext>
            </a:extLst>
          </p:cNvPr>
          <p:cNvSpPr/>
          <p:nvPr/>
        </p:nvSpPr>
        <p:spPr>
          <a:xfrm>
            <a:off x="695400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589BD7-800F-6548-3F61-289E4B14F597}"/>
              </a:ext>
            </a:extLst>
          </p:cNvPr>
          <p:cNvSpPr/>
          <p:nvPr/>
        </p:nvSpPr>
        <p:spPr>
          <a:xfrm>
            <a:off x="695400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D3D95C1F-E9FE-4989-2FC7-D131D326F946}"/>
              </a:ext>
            </a:extLst>
          </p:cNvPr>
          <p:cNvSpPr/>
          <p:nvPr/>
        </p:nvSpPr>
        <p:spPr>
          <a:xfrm>
            <a:off x="2424762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A347BE52-32B3-66A4-354E-2D258DEDBF37}"/>
              </a:ext>
            </a:extLst>
          </p:cNvPr>
          <p:cNvSpPr/>
          <p:nvPr/>
        </p:nvSpPr>
        <p:spPr>
          <a:xfrm>
            <a:off x="2424762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93D7CB5-12D4-2BFC-C8B8-8751C1863BDA}"/>
              </a:ext>
            </a:extLst>
          </p:cNvPr>
          <p:cNvSpPr/>
          <p:nvPr/>
        </p:nvSpPr>
        <p:spPr>
          <a:xfrm>
            <a:off x="2429419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238C90F4-492A-13D8-3CA6-4116DE26CE97}"/>
              </a:ext>
            </a:extLst>
          </p:cNvPr>
          <p:cNvSpPr/>
          <p:nvPr/>
        </p:nvSpPr>
        <p:spPr>
          <a:xfrm>
            <a:off x="2424762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73ED25-9249-99E9-70CB-D24ADED794DD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CED409-11CE-4899-3B81-614A2CF57F4D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088DD56-79FB-BA4F-DECE-0715CF0720E9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584EC9-F8E7-AE8C-48C9-5A568A6EEE1C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1432D0-63BC-A40A-E693-1E1999B9EF61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FD56EE6-1FF0-1D4D-9EA2-2D6DE7EA3B04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E234CD2-5A06-E59A-A777-2CA55C5A20F0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6F7B3B57-EB38-BC89-B45B-E3A78E8E01B8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C5BC03D-0900-56C5-C100-E4CC4D8EC3D4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0DBAC4BC-8ADA-2534-9108-DFF7E7C6106C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F0BDA-CEAD-F441-43F5-25711E46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4" y="4168763"/>
            <a:ext cx="8561698" cy="15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4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D69A9-65BE-F74D-54C5-1B37491D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EC8CA3-28B4-B910-5C6B-AEE8B1B0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6F7-9D28-F612-BF48-CBA2AC2A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2BFD1B-0922-C177-92C3-612677239EED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F477B4-C5FD-724A-9C3C-42B87FB88846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137335F-AF7E-559A-FB25-84185137DBF3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4F863D9-614A-698C-4CA0-CAE31E1BA9B2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53246CA-0354-27BF-64FD-DB37D3794770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223AFA-CA93-020E-030B-C8485D67040B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F7D6ECD8-0BE8-5DE0-68F4-1B9CFE152D70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9708D44-72AF-8134-8A0F-E31CE0F00C78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73AFFCE4-5613-4A47-1A98-490BAF33E81F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CF29F66-8531-42C9-0C4F-B9A648F921FB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EE4A1-C9B7-5DF5-2576-F5F90522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664538"/>
            <a:ext cx="5862665" cy="5639131"/>
          </a:xfrm>
          <a:prstGeom prst="rect">
            <a:avLst/>
          </a:prstGeom>
        </p:spPr>
      </p:pic>
      <p:pic>
        <p:nvPicPr>
          <p:cNvPr id="40" name="Graphic 39" descr="Arrow circle with solid fill">
            <a:extLst>
              <a:ext uri="{FF2B5EF4-FFF2-40B4-BE49-F238E27FC236}">
                <a16:creationId xmlns:a16="http://schemas.microsoft.com/office/drawing/2014/main" id="{23682A53-F61A-7598-8EB9-02149DD0E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B209-B05A-EB1B-1010-03E6687BB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02531B-7ED1-4D39-F11C-F6D12301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155F0D-5F3B-9CF1-BF8F-CE50D017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C0B2B8-AD90-7CD1-3A16-F1FD933BF734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97E43B-F9AF-BD9E-5F60-6E4BC2AAE1E9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</p:spTree>
    <p:extLst>
      <p:ext uri="{BB962C8B-B14F-4D97-AF65-F5344CB8AC3E}">
        <p14:creationId xmlns:p14="http://schemas.microsoft.com/office/powerpoint/2010/main" val="240484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B425-40D6-342A-A09C-1130C02D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09CE6C-D6F5-6F83-C360-7D0CB653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6A0D3B-B763-673E-C3F2-1F60DF01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E6447BB-8D62-CD06-D8CB-CD9E6FCEBF30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E9911A-C8B8-2210-A7EB-6CFC940F70ED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E3FBB-575E-D0E8-4867-5A825A1C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8" r="1805"/>
          <a:stretch>
            <a:fillRect/>
          </a:stretch>
        </p:blipFill>
        <p:spPr>
          <a:xfrm>
            <a:off x="9552384" y="2129474"/>
            <a:ext cx="2404732" cy="216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04DD3-9FB9-8C29-83A5-36B90556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060848"/>
            <a:ext cx="8856984" cy="42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C7A9E-BB95-1B05-442C-AA0D48EA8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4A611B-3902-D168-341B-470C1612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1ABADA-B92E-E028-F25F-581947F1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E1F0285-B57B-3ACD-AD56-94C75C0BA837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02E31A8-BD4C-C1BA-1710-E2E940116DC3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14509-316C-55C7-CEF7-0E520EAB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8" r="1805"/>
          <a:stretch>
            <a:fillRect/>
          </a:stretch>
        </p:blipFill>
        <p:spPr>
          <a:xfrm>
            <a:off x="9552384" y="2129474"/>
            <a:ext cx="2404732" cy="216792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271845-CCE3-C525-301C-E91DFC4D1CFD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435360-818B-8187-FADA-7225C6F77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800" y="1629321"/>
            <a:ext cx="4105024" cy="1511647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800" b="1" dirty="0"/>
              <a:t>ChatGPT </a:t>
            </a:r>
            <a:r>
              <a:rPr lang="en-US" sz="1800" b="1" dirty="0" err="1"/>
              <a:t>kennt</a:t>
            </a:r>
            <a:r>
              <a:rPr lang="en-US" sz="1800" b="1" dirty="0"/>
              <a:t> Aufbau </a:t>
            </a:r>
            <a:r>
              <a:rPr lang="en-US" sz="1800" b="1" dirty="0" err="1"/>
              <a:t>nicht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b="1" dirty="0" err="1"/>
              <a:t>Dokumenten</a:t>
            </a:r>
            <a:r>
              <a:rPr lang="en-US" sz="1800" b="1" dirty="0"/>
              <a:t> Chaos</a:t>
            </a:r>
          </a:p>
          <a:p>
            <a:pPr>
              <a:buFontTx/>
              <a:buChar char="-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98365-24CA-9A77-03EC-AFF9F76D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93584"/>
            <a:ext cx="2404731" cy="6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5D6B-F680-423A-D1C2-DF65216CD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FFF8DC-96F5-0E2A-FEF3-27630398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C9931C-6882-FDB6-0390-F1169F2B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97AE8-89CC-136D-7C40-2E1674C96901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B7A31F-52C1-E661-E262-B1CF285C1237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83FC4E-0C79-E585-456A-A50B66725B63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F69C281-294A-0509-1952-347F68E6798B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38DC6-393E-E9CD-82EE-87EAEDE03C8E}"/>
              </a:ext>
            </a:extLst>
          </p:cNvPr>
          <p:cNvSpPr txBox="1"/>
          <p:nvPr/>
        </p:nvSpPr>
        <p:spPr>
          <a:xfrm>
            <a:off x="1013100" y="50851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5A073-948A-0EBA-7EBC-7D1723A7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14" y="4900889"/>
            <a:ext cx="4953000" cy="100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31145-6EF5-939B-6EEA-A15AA60BA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814" y="3229768"/>
            <a:ext cx="8492440" cy="1365072"/>
          </a:xfrm>
          <a:prstGeom prst="rect">
            <a:avLst/>
          </a:prstGeom>
        </p:spPr>
      </p:pic>
      <p:pic>
        <p:nvPicPr>
          <p:cNvPr id="1026" name="Picture 2" descr="Amazon.com: Yahoo Finance Skill : Alexa Skills">
            <a:extLst>
              <a:ext uri="{FF2B5EF4-FFF2-40B4-BE49-F238E27FC236}">
                <a16:creationId xmlns:a16="http://schemas.microsoft.com/office/drawing/2014/main" id="{913C77C5-A84C-7097-6794-288D17E4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229768"/>
            <a:ext cx="1187168" cy="11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OD Historical Data Reviews - 2025">
            <a:extLst>
              <a:ext uri="{FF2B5EF4-FFF2-40B4-BE49-F238E27FC236}">
                <a16:creationId xmlns:a16="http://schemas.microsoft.com/office/drawing/2014/main" id="{F19A552D-E3F8-EB19-D47A-65310268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4905461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2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3D181-5E55-FABB-6AF8-77305EC7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3ADE94-052C-36FC-5418-0416269C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778B17-DA1A-0A7C-9EC1-1F251FEF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DC687B-08E8-7B73-BB7A-8C3DDEC47856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AE28BF-1FD5-1990-06F4-4FE362FAA1C6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EA30999-A34F-F897-993B-4C2758573B4D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BDCE63F-EF96-B5DA-A8CF-19391174AB0E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E3E5D-C9BB-5699-EDB7-296659C086A2}"/>
              </a:ext>
            </a:extLst>
          </p:cNvPr>
          <p:cNvSpPr txBox="1"/>
          <p:nvPr/>
        </p:nvSpPr>
        <p:spPr>
          <a:xfrm>
            <a:off x="695817" y="1237882"/>
            <a:ext cx="60960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dirty="0"/>
              <a:t>{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date</a:t>
            </a:r>
            <a:r>
              <a:rPr lang="en-GB" sz="1100" dirty="0"/>
              <a:t>": "</a:t>
            </a:r>
            <a:r>
              <a:rPr lang="en-GB" sz="1100" dirty="0">
                <a:solidFill>
                  <a:srgbClr val="00B050"/>
                </a:solidFill>
              </a:rPr>
              <a:t>2025-11-12T22:24:39+00:00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title</a:t>
            </a:r>
            <a:r>
              <a:rPr lang="en-GB" sz="1100" dirty="0"/>
              <a:t>": "</a:t>
            </a:r>
            <a:r>
              <a:rPr lang="en-GB" sz="1100" dirty="0">
                <a:solidFill>
                  <a:srgbClr val="00B050"/>
                </a:solidFill>
              </a:rPr>
              <a:t>EUR/USD steady beneath 1.16, traders await US shutdown vote, Fed clarity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content</a:t>
            </a:r>
            <a:r>
              <a:rPr lang="en-GB" sz="1100" dirty="0"/>
              <a:t>": "</a:t>
            </a:r>
            <a:r>
              <a:rPr lang="en-GB" sz="1100" dirty="0">
                <a:solidFill>
                  <a:srgbClr val="00B050"/>
                </a:solidFill>
              </a:rPr>
              <a:t>The Euro consolidates for the second straight day unable to crack the 1.1600 figure as risk appetite improve due to the imminent re-opening of the US government as the House of Representatives votes on the stopgap funding bill.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link</a:t>
            </a:r>
            <a:r>
              <a:rPr lang="en-GB" sz="1100" dirty="0"/>
              <a:t>": "</a:t>
            </a:r>
            <a:r>
              <a:rPr lang="en-GB" sz="1100" dirty="0">
                <a:solidFill>
                  <a:srgbClr val="00B050"/>
                </a:solidFill>
              </a:rPr>
              <a:t>https://</a:t>
            </a:r>
            <a:r>
              <a:rPr lang="en-GB" sz="1100" dirty="0" err="1">
                <a:solidFill>
                  <a:srgbClr val="00B050"/>
                </a:solidFill>
              </a:rPr>
              <a:t>www.fxstreet.com</a:t>
            </a:r>
            <a:r>
              <a:rPr lang="en-GB" sz="1100" dirty="0">
                <a:solidFill>
                  <a:srgbClr val="00B050"/>
                </a:solidFill>
              </a:rPr>
              <a:t>/news/eur-usd-steady-beneath-116-traders-await-us-shutdown-vote-fed-clarity-202511122224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symbols</a:t>
            </a:r>
            <a:r>
              <a:rPr lang="en-GB" sz="1100" dirty="0"/>
              <a:t>": [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00B050"/>
                </a:solidFill>
              </a:rPr>
              <a:t>EUR-USD.US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00B050"/>
                </a:solidFill>
              </a:rPr>
              <a:t>EURUSD.FOREX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00B050"/>
                </a:solidFill>
              </a:rPr>
              <a:t>USDUSD.FOREX</a:t>
            </a:r>
            <a:r>
              <a:rPr lang="en-GB" sz="1100" dirty="0"/>
              <a:t>"</a:t>
            </a:r>
          </a:p>
          <a:p>
            <a:pPr>
              <a:buNone/>
            </a:pPr>
            <a:r>
              <a:rPr lang="en-GB" sz="1100" dirty="0"/>
              <a:t>  ],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tags</a:t>
            </a:r>
            <a:r>
              <a:rPr lang="en-GB" sz="1100" dirty="0"/>
              <a:t>": [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00B050"/>
                </a:solidFill>
              </a:rPr>
              <a:t>FX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00B050"/>
                </a:solidFill>
              </a:rPr>
              <a:t>RISK-APPETITE</a:t>
            </a:r>
            <a:r>
              <a:rPr lang="en-GB" sz="1100" dirty="0"/>
              <a:t>",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00B050"/>
                </a:solidFill>
              </a:rPr>
              <a:t>US-GOVERNMENT</a:t>
            </a:r>
            <a:r>
              <a:rPr lang="en-GB" sz="1100" dirty="0"/>
              <a:t>"</a:t>
            </a:r>
          </a:p>
          <a:p>
            <a:pPr>
              <a:buNone/>
            </a:pPr>
            <a:r>
              <a:rPr lang="en-GB" sz="1100" dirty="0"/>
              <a:t>  ],</a:t>
            </a:r>
          </a:p>
          <a:p>
            <a:pPr>
              <a:buNone/>
            </a:pPr>
            <a:r>
              <a:rPr lang="en-GB" sz="1100" dirty="0"/>
              <a:t>  "</a:t>
            </a:r>
            <a:r>
              <a:rPr lang="en-GB" sz="1100" dirty="0">
                <a:solidFill>
                  <a:srgbClr val="C00000"/>
                </a:solidFill>
              </a:rPr>
              <a:t>sentiment</a:t>
            </a:r>
            <a:r>
              <a:rPr lang="en-GB" sz="1100" dirty="0"/>
              <a:t>": {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C00000"/>
                </a:solidFill>
              </a:rPr>
              <a:t>polarity</a:t>
            </a:r>
            <a:r>
              <a:rPr lang="en-GB" sz="1100" dirty="0"/>
              <a:t>": </a:t>
            </a:r>
            <a:r>
              <a:rPr lang="en-GB" sz="1100" dirty="0">
                <a:solidFill>
                  <a:srgbClr val="0070C0"/>
                </a:solidFill>
              </a:rPr>
              <a:t>0.402</a:t>
            </a:r>
            <a:r>
              <a:rPr lang="en-GB" sz="1100" dirty="0"/>
              <a:t>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C00000"/>
                </a:solidFill>
              </a:rPr>
              <a:t>neg</a:t>
            </a:r>
            <a:r>
              <a:rPr lang="en-GB" sz="1100" dirty="0"/>
              <a:t>": </a:t>
            </a:r>
            <a:r>
              <a:rPr lang="en-GB" sz="1100" dirty="0">
                <a:solidFill>
                  <a:srgbClr val="0070C0"/>
                </a:solidFill>
              </a:rPr>
              <a:t>0.05</a:t>
            </a:r>
            <a:r>
              <a:rPr lang="en-GB" sz="1100" dirty="0"/>
              <a:t>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>
                <a:solidFill>
                  <a:srgbClr val="C00000"/>
                </a:solidFill>
              </a:rPr>
              <a:t>neu</a:t>
            </a:r>
            <a:r>
              <a:rPr lang="en-GB" sz="1100" dirty="0"/>
              <a:t>": </a:t>
            </a:r>
            <a:r>
              <a:rPr lang="en-GB" sz="1100" dirty="0">
                <a:solidFill>
                  <a:srgbClr val="0070C0"/>
                </a:solidFill>
              </a:rPr>
              <a:t>0.835</a:t>
            </a:r>
            <a:r>
              <a:rPr lang="en-GB" sz="1100" dirty="0"/>
              <a:t>,</a:t>
            </a:r>
          </a:p>
          <a:p>
            <a:pPr>
              <a:buNone/>
            </a:pPr>
            <a:r>
              <a:rPr lang="en-GB" sz="1100" dirty="0"/>
              <a:t>    "</a:t>
            </a:r>
            <a:r>
              <a:rPr lang="en-GB" sz="1100" dirty="0" err="1">
                <a:solidFill>
                  <a:srgbClr val="C00000"/>
                </a:solidFill>
              </a:rPr>
              <a:t>pos</a:t>
            </a:r>
            <a:r>
              <a:rPr lang="en-GB" sz="1100" dirty="0"/>
              <a:t>": </a:t>
            </a:r>
            <a:r>
              <a:rPr lang="en-GB" sz="1100" dirty="0">
                <a:solidFill>
                  <a:srgbClr val="0070C0"/>
                </a:solidFill>
              </a:rPr>
              <a:t>0.115</a:t>
            </a:r>
          </a:p>
          <a:p>
            <a:pPr>
              <a:buNone/>
            </a:pPr>
            <a:r>
              <a:rPr lang="en-GB" sz="1100" dirty="0"/>
              <a:t>  }</a:t>
            </a:r>
          </a:p>
          <a:p>
            <a:pPr>
              <a:buNone/>
            </a:pPr>
            <a:r>
              <a:rPr lang="en-GB" sz="1100" dirty="0"/>
              <a:t>}</a:t>
            </a:r>
          </a:p>
        </p:txBody>
      </p:sp>
      <p:pic>
        <p:nvPicPr>
          <p:cNvPr id="10" name="Picture 6" descr="EOD Historical Data Reviews - 2025">
            <a:extLst>
              <a:ext uri="{FF2B5EF4-FFF2-40B4-BE49-F238E27FC236}">
                <a16:creationId xmlns:a16="http://schemas.microsoft.com/office/drawing/2014/main" id="{227969AC-6660-7F34-1671-F48E85FCD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72" y="4281366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41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DB20CD5-8583-06A4-E396-AFFBDABC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170372"/>
            <a:ext cx="11012400" cy="49244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50C5C-8321-1E6E-3FD5-77CD6DB7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57E5C-B90A-EFD2-79CF-F9BE45DE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de-CH"/>
          </a:p>
        </p:txBody>
      </p:sp>
      <p:pic>
        <p:nvPicPr>
          <p:cNvPr id="3080" name="Picture 8" descr="Geld illustration Bilder - Kostenloser Download auf Freepik">
            <a:extLst>
              <a:ext uri="{FF2B5EF4-FFF2-40B4-BE49-F238E27FC236}">
                <a16:creationId xmlns:a16="http://schemas.microsoft.com/office/drawing/2014/main" id="{2562C335-C49C-D667-504A-47DC25D8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415" y="2501904"/>
            <a:ext cx="2783169" cy="18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Art of Being Clueless - SkipCohenUniversity">
            <a:extLst>
              <a:ext uri="{FF2B5EF4-FFF2-40B4-BE49-F238E27FC236}">
                <a16:creationId xmlns:a16="http://schemas.microsoft.com/office/drawing/2014/main" id="{485F9C7B-6129-F154-C673-470C00C4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064519"/>
            <a:ext cx="2728962" cy="27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162C6C-0328-DAED-68C9-8AD9003E4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218" y="1964184"/>
            <a:ext cx="2422580" cy="29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0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64D0-0C08-60A8-0205-3AD08A92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7A225-BC3D-7EFE-AEB5-79509909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4BA908-DAB9-09DF-52F1-AA238ACE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ADC8BEC-4412-B98D-D2C1-D583EC85F163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81D2B7-595E-C71E-EC17-8A6D15D3E2AD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56DAEEB-F724-7127-BDC4-2630E4AFBF81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7F5ED5F-E8F8-F37F-5B62-78906DB2D9C9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4893D82-6358-CA11-E073-0342538754ED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pic>
        <p:nvPicPr>
          <p:cNvPr id="8" name="Picture 6" descr="EOD Historical Data Reviews - 2025">
            <a:extLst>
              <a:ext uri="{FF2B5EF4-FFF2-40B4-BE49-F238E27FC236}">
                <a16:creationId xmlns:a16="http://schemas.microsoft.com/office/drawing/2014/main" id="{2E5530D9-6AD5-3F5D-D234-BD159474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4284685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7AFB69-D457-0A63-6B8E-DD80EF2807CC}"/>
              </a:ext>
            </a:extLst>
          </p:cNvPr>
          <p:cNvSpPr txBox="1"/>
          <p:nvPr/>
        </p:nvSpPr>
        <p:spPr>
          <a:xfrm>
            <a:off x="5180506" y="4447903"/>
            <a:ext cx="35341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2800" dirty="0"/>
              <a:t> 19.99 pro Monat</a:t>
            </a:r>
          </a:p>
        </p:txBody>
      </p:sp>
      <p:pic>
        <p:nvPicPr>
          <p:cNvPr id="12" name="Graphic 11" descr="Dollar with solid fill">
            <a:extLst>
              <a:ext uri="{FF2B5EF4-FFF2-40B4-BE49-F238E27FC236}">
                <a16:creationId xmlns:a16="http://schemas.microsoft.com/office/drawing/2014/main" id="{C2F515EC-833B-6169-9F39-08F676CE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189" y="4590083"/>
            <a:ext cx="236634" cy="23663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2B4CD44-E5FB-BF6D-4FCA-08EEE6970AD9}"/>
              </a:ext>
            </a:extLst>
          </p:cNvPr>
          <p:cNvSpPr/>
          <p:nvPr/>
        </p:nvSpPr>
        <p:spPr>
          <a:xfrm>
            <a:off x="4426967" y="4630195"/>
            <a:ext cx="576064" cy="1440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5851591-F385-150F-4328-D837F3DC1C4A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16157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EODHD Kosten</a:t>
            </a:r>
          </a:p>
          <a:p>
            <a:pPr>
              <a:buFontTx/>
              <a:buChar char="-"/>
            </a:pPr>
            <a:r>
              <a:rPr lang="en-US" sz="1800" b="1" dirty="0"/>
              <a:t>News </a:t>
            </a:r>
            <a:r>
              <a:rPr lang="en-US" sz="1800" b="1" dirty="0" err="1"/>
              <a:t>mit</a:t>
            </a:r>
            <a:r>
              <a:rPr lang="en-US" sz="1800" b="1" dirty="0"/>
              <a:t> EUR/USD tag ab 2020</a:t>
            </a:r>
          </a:p>
        </p:txBody>
      </p:sp>
    </p:spTree>
    <p:extLst>
      <p:ext uri="{BB962C8B-B14F-4D97-AF65-F5344CB8AC3E}">
        <p14:creationId xmlns:p14="http://schemas.microsoft.com/office/powerpoint/2010/main" val="308581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FD446-3CAF-8EB4-0467-6C25D1D4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0BA43-53B3-B31F-A192-86B72A8A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12CFD2-EC8C-67D1-6164-67C61725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de-C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1AE7C6-4A16-1B14-E6FA-606D51B69C5E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0BE6B-D7EB-2F09-B375-2BBE50662D91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7FD96-F06B-EE33-C1E3-D8538FDBBCF2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5A4A03-6CD8-A310-305D-08E04061122D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0B51125C-4875-4D46-D847-4CA10C6B04E2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EFF22A6-69C6-4900-393D-CE01B9573618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26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1C8E-A9F7-27BB-C247-72F69B44B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45F9F7-0145-8543-5DA7-6D4818BA0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135475"/>
            <a:ext cx="11950700" cy="4899788"/>
          </a:xfrm>
          <a:prstGeom prst="rect">
            <a:avLst/>
          </a:prstGeom>
          <a:noFill/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FB5E4A-65EF-BB84-A5D2-599241A3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38743F96-0EE1-2F8D-7FAC-CC5D587A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009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0EB7-0C5F-543D-0D67-8CCF9FD1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5700C-B83B-6789-4AA9-8B030B00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B58B9-DEA5-FF73-0B10-0FC8FA80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de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21A309-ABE5-0B02-8A3B-23DBA927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33" y="1021858"/>
            <a:ext cx="5321429" cy="2185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9FFB8E-113B-AFA1-5290-C243A50D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00" y="3472587"/>
            <a:ext cx="5911643" cy="232924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8C1C26-B71E-711E-71BC-AD4671356E68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9D1E29-C0B1-4508-8874-BB57FA90ED6D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65DA5A-7B26-2BAC-1637-1A53B588A7F0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E3ADE2-B33F-9DC6-1A3C-3A235B341E84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15F3EFD-F50A-9D05-1318-0E71A1A50A0E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E274B26-961B-D95C-8E36-C2E37E129BDC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632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10FA-70BB-57DE-5D5E-93109418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945829-CB03-2FAF-9330-4D4090BD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75D3D5-8209-DAF1-777B-53FCD0BA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95335A-425C-D3C6-D06B-08F4DA0C5755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92B72BB-4E05-E7A4-5AC7-F3EAA533FA2D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1051A0-E933-F69B-C09F-2D7F841EAC49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302548-3516-967F-35A6-6705C43E889E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653B25-0C19-8A41-F25A-F142A9A92238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8E2BFD7-5B4F-9466-0E1E-37FF321C3985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306BECA-EA1E-03DF-9623-56EB8A31836A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8CE6597-AD5A-3A50-4241-4C6C0E91583E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6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C889-752F-DD71-4815-BA57D03D7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D8A3A9-08F3-0FFD-6382-93CF70AC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717201"/>
            <a:ext cx="11950700" cy="5736336"/>
          </a:xfrm>
          <a:prstGeom prst="rect">
            <a:avLst/>
          </a:prstGeom>
          <a:noFill/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0E9F03-3976-E5F3-24B3-7BC8C433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96C54F68-6048-FE63-879C-F979F1B9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635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18DC0-D814-EBBF-AAA2-7781355DD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19EC17-959B-4288-0C2C-CB7A70F96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E8378-3A5C-CB63-E2C6-6E548893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2FC2BF-135E-AB1D-0473-6F7FC8474871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CD16E4-2EBD-98AA-7944-206967403568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2A93C1-9E30-F48C-FBA4-F1F3BBB3D96A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24B723F-4DE8-E4F5-96E0-5DC754FC06A8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D64740-2973-6B57-CBF7-A5D04D0D5DDA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06FAC6A-3F20-3403-6BBB-4A972F918532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4649692-5035-B758-DF3C-EB4B87E29B08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8BD194F-8EA1-9182-DF46-F2ADE071CDF6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651082F-3C2A-6774-68AA-374D90CF1E07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312E9D0-3D45-CFD2-69DA-A0FEFCB16E46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81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27A3B-4192-FDED-A2E2-A0CC791EE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04302-8820-2E7C-3248-00ECC682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329675"/>
            <a:ext cx="11950700" cy="4511387"/>
          </a:xfrm>
          <a:prstGeom prst="rect">
            <a:avLst/>
          </a:prstGeom>
          <a:noFill/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44F82-0F4D-EA0E-40A4-495EF93D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75363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9FAF2-4044-20CB-5B9B-76D5BF623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B1F56A-B93F-ADC1-4E9A-E424767F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8C22CC-C5A1-955A-D43E-486399B4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673367-3AF4-3640-5006-F4B641B2FF60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992E2E-F748-E9A9-1BC4-29765D4E4648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405659-5B60-E11C-208E-A20A4FA95731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47C64E2-A709-7FDF-49B9-4906382E4D46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D75D0-D48C-13F3-965C-16648EF9FB55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12F6EC-2DD5-E513-5D1E-6FC36533FD06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D5849EE-D387-6A8D-83AB-0F851DB62B83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0DC5F51-D629-1E34-6134-71C5D9126BAC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B31C2B6-E2FF-CFDE-06BA-9F799F48387B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3C54A48-B433-6BC7-8B9D-A4C9E76E0C4B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301407FC-A178-98AF-7226-908D6662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E9BAE8-829F-8938-4B16-D8CD1774994C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</p:spTree>
    <p:extLst>
      <p:ext uri="{BB962C8B-B14F-4D97-AF65-F5344CB8AC3E}">
        <p14:creationId xmlns:p14="http://schemas.microsoft.com/office/powerpoint/2010/main" val="17519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28B2-3620-E66D-03A7-D218FD34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761114-4790-0EEA-28E0-78231C59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F6C310-BA65-D19E-5749-D11E9248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A76D3A-58F6-22C6-DCBF-C6E70341A31D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B55640-0EFA-568D-ADC5-DF8301001EE6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24699C-A100-4945-DC7D-DBD618B5B740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D1438B-162C-9A7B-5658-0669EB4C3D09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4183DDB-91C9-6AE8-68F0-6A67E8ADFF9B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84BAD88-3128-BA6B-731E-DD37BC9B0494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F6E0BEA-DEED-B1AE-FC1D-B197652F755C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4EF47E6-58D3-A85C-6100-B530112BD816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254F270B-E44E-DBC1-36AB-73DE98763497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85F6F3B-4D4D-738B-E049-3BB2E41AC4FD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010FEA9A-B63C-3EDA-0917-6856DC995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CA483C-1128-159D-7EA5-9B4DC4BFDFF5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DF5AC4-E26B-F867-6192-C31270F1B47B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2286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Logik </a:t>
            </a:r>
            <a:r>
              <a:rPr lang="en-US" sz="1800" b="1" dirty="0" err="1"/>
              <a:t>bei</a:t>
            </a:r>
            <a:r>
              <a:rPr lang="en-US" sz="1800" b="1" dirty="0"/>
              <a:t> labeling</a:t>
            </a:r>
          </a:p>
          <a:p>
            <a:pPr>
              <a:buFontTx/>
              <a:buChar char="-"/>
            </a:pPr>
            <a:r>
              <a:rPr lang="en-US" sz="1800" b="1" dirty="0"/>
              <a:t>Tages </a:t>
            </a:r>
            <a:r>
              <a:rPr lang="en-US" sz="1800" b="1" dirty="0" err="1"/>
              <a:t>Volatilität</a:t>
            </a:r>
            <a:endParaRPr lang="en-US" sz="1800" b="1" dirty="0"/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958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7867-0F5A-551A-8025-33E38108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AB98140-E7CA-F069-CDD3-CD3419027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170372"/>
            <a:ext cx="11012400" cy="49244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028C8A5-AE8C-B8DE-C539-BF0991EBE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800" y="1989137"/>
            <a:ext cx="5040000" cy="1125141"/>
          </a:xfrm>
        </p:spPr>
        <p:txBody>
          <a:bodyPr/>
          <a:lstStyle/>
          <a:p>
            <a:r>
              <a:rPr lang="en-US" sz="1600" dirty="0"/>
              <a:t>EUR/USD </a:t>
            </a:r>
            <a:r>
              <a:rPr lang="en-US" sz="1600" dirty="0" err="1"/>
              <a:t>meist</a:t>
            </a:r>
            <a:r>
              <a:rPr lang="en-US" sz="1600" dirty="0"/>
              <a:t> </a:t>
            </a:r>
            <a:r>
              <a:rPr lang="en-US" sz="1600" dirty="0" err="1"/>
              <a:t>getradet</a:t>
            </a:r>
            <a:endParaRPr lang="en-US" sz="1600" dirty="0"/>
          </a:p>
          <a:p>
            <a:r>
              <a:rPr lang="en-US" sz="1600" dirty="0"/>
              <a:t>Lange </a:t>
            </a:r>
            <a:r>
              <a:rPr lang="en-US" sz="1600" dirty="0" err="1"/>
              <a:t>Historie</a:t>
            </a:r>
            <a:endParaRPr lang="en-US" sz="1600" dirty="0"/>
          </a:p>
          <a:p>
            <a:r>
              <a:rPr lang="en-US" sz="1600" dirty="0"/>
              <a:t>Keine </a:t>
            </a:r>
            <a:r>
              <a:rPr lang="en-US" sz="1600" dirty="0" err="1"/>
              <a:t>Übernahmen</a:t>
            </a:r>
            <a:r>
              <a:rPr lang="en-US" sz="1600" dirty="0"/>
              <a:t> etc.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FAC6B-3974-942F-1B04-B360C2C4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7F4B9-637B-45D6-2C9E-FD886806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DAAF2-5B64-4595-72F1-54A32C465D2A}"/>
              </a:ext>
            </a:extLst>
          </p:cNvPr>
          <p:cNvSpPr txBox="1"/>
          <p:nvPr/>
        </p:nvSpPr>
        <p:spPr>
          <a:xfrm>
            <a:off x="1607100" y="3750436"/>
            <a:ext cx="604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50DA727-BEAC-3B86-3575-732279253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1628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1B56E-BD68-EB98-9719-2C3EDBE7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F83F1E-497C-C61F-8C91-86CB869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62EB47-1E72-D56A-FD88-C081CF4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de-CH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4C9FF9-A51E-B50B-880B-4AB83CB7C1B6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586AA2-56A9-5F07-C4B9-FCA1E3E8F570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2286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Logik </a:t>
            </a:r>
            <a:r>
              <a:rPr lang="en-US" sz="1800" b="1" dirty="0" err="1"/>
              <a:t>bei</a:t>
            </a:r>
            <a:r>
              <a:rPr lang="en-US" sz="1800" b="1" dirty="0"/>
              <a:t> labeling</a:t>
            </a:r>
          </a:p>
          <a:p>
            <a:pPr>
              <a:buFontTx/>
              <a:buChar char="-"/>
            </a:pPr>
            <a:r>
              <a:rPr lang="en-US" sz="1800" b="1" dirty="0"/>
              <a:t>Tages </a:t>
            </a:r>
            <a:r>
              <a:rPr lang="en-US" sz="1800" b="1" dirty="0" err="1"/>
              <a:t>Volatilität</a:t>
            </a:r>
            <a:endParaRPr lang="en-US" sz="1800" b="1" dirty="0"/>
          </a:p>
          <a:p>
            <a:pPr>
              <a:buFontTx/>
              <a:buChar char="-"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1B3CA-ECD3-5EE9-CAD8-ECEEA6A3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02" y="1497261"/>
            <a:ext cx="5120959" cy="2017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D7B06-6940-1ED4-71B6-64919F94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4313732"/>
            <a:ext cx="4449435" cy="2101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D0B75-CCB7-F3E3-0F39-E0682BF0A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18" y="4403796"/>
            <a:ext cx="4249041" cy="194747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887DBD-E91D-5797-AE7D-3068CB72B460}"/>
              </a:ext>
            </a:extLst>
          </p:cNvPr>
          <p:cNvSpPr/>
          <p:nvPr/>
        </p:nvSpPr>
        <p:spPr>
          <a:xfrm>
            <a:off x="3053211" y="3962279"/>
            <a:ext cx="2664297" cy="31769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Label = </a:t>
            </a:r>
            <a:r>
              <a:rPr lang="de-CH" dirty="0" err="1"/>
              <a:t>up</a:t>
            </a:r>
            <a:endParaRPr lang="de-CH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B51597-07FB-72F3-EF92-8305DC4A13C7}"/>
              </a:ext>
            </a:extLst>
          </p:cNvPr>
          <p:cNvSpPr/>
          <p:nvPr/>
        </p:nvSpPr>
        <p:spPr>
          <a:xfrm>
            <a:off x="7896200" y="3962279"/>
            <a:ext cx="2664297" cy="31769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Label = Neutral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D6694C-FD28-74DD-ADC2-688F9740EBE0}"/>
              </a:ext>
            </a:extLst>
          </p:cNvPr>
          <p:cNvSpPr/>
          <p:nvPr/>
        </p:nvSpPr>
        <p:spPr>
          <a:xfrm>
            <a:off x="6788533" y="1049948"/>
            <a:ext cx="2664297" cy="317699"/>
          </a:xfrm>
          <a:prstGeom prst="roundRect">
            <a:avLst/>
          </a:prstGeom>
          <a:solidFill>
            <a:srgbClr val="92D05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/>
              <a:t>Label = </a:t>
            </a:r>
            <a:r>
              <a:rPr lang="de-CH" dirty="0" err="1"/>
              <a:t>up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764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3345-7A47-245C-4968-C98D8067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410716-3A09-C473-AB15-BF5050C4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C46DF1-1962-3C6B-F315-F1497BA8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A8F4A3-B565-CB31-3DB8-EB31B807A327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AEFF62-761E-B0C2-C287-288B2CF02676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8CA983-77C8-FBD4-4A6D-D9FD5461BA9F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31DDA2-50D0-DEC7-961B-3EAEB2D2CC4E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4686D7-8BAE-FAD8-1196-A68179EF91B9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F700B8-6075-D33C-3F29-A476A6318890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602EC7E-9F5B-8E77-B7CA-4558D6101816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52DE8AB-FBE6-DC1F-9174-9FC7EC5337D1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E95C7E1C-06BF-7949-DF62-F98174D406A4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52ACE33-99AF-3251-C612-6FC5E14EE0F6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F3C9206B-25DA-74CF-3BFB-ED6799F26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AEA811-4802-C9B1-A826-D2C06EFEAB09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60F63D-3A90-85B6-B050-CB7271858595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2286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Logik </a:t>
            </a:r>
            <a:r>
              <a:rPr lang="en-US" sz="1800" b="1" dirty="0" err="1"/>
              <a:t>bei</a:t>
            </a:r>
            <a:r>
              <a:rPr lang="en-US" sz="1800" b="1" dirty="0"/>
              <a:t> labeling</a:t>
            </a:r>
          </a:p>
          <a:p>
            <a:pPr>
              <a:buFontTx/>
              <a:buChar char="-"/>
            </a:pPr>
            <a:r>
              <a:rPr lang="en-US" sz="1800" b="1" dirty="0"/>
              <a:t>Tages </a:t>
            </a:r>
            <a:r>
              <a:rPr lang="en-US" sz="1800" b="1" dirty="0" err="1"/>
              <a:t>Volatilität</a:t>
            </a:r>
            <a:endParaRPr lang="en-US" sz="1800" b="1" dirty="0"/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747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7889-2AFD-7DB5-AA32-AAF90B62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BB33AA-6026-725B-1CA6-6B853DED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99A69C-DAFC-F63A-533E-C5AB87C2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D1AB95-7D12-ADB7-12AD-979C90496DB3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4359A3-0EA0-D80E-D3FC-BDC9D24F8F44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F5A83D-C865-7B9A-A6A1-AAD0E3E16B50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6671083-712F-2BA4-E8FD-795700E2C580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60677-2513-CEDA-5BB5-9763558D022B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B3FC0D-B95F-3FAF-5D88-E3B8913EB7A0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FC0B928F-52A7-BC49-F042-C7FE33C1ACB0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EA27DA7-184C-E118-50D3-27724856EE74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E628C65A-1D2C-DB64-9037-A4197ED4D960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7C833BE-F307-1681-2546-E9946D4968EA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2C8CAA66-0D4E-2593-77E0-668BFEF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AA3C53-0222-71C5-FAD8-A5C6A29D720E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D3BE8-48DE-99C0-9EEF-58F559EDF4DE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41532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Schlecht </a:t>
            </a:r>
            <a:r>
              <a:rPr lang="en-US" sz="1800" b="1" dirty="0" err="1"/>
              <a:t>bei</a:t>
            </a:r>
            <a:r>
              <a:rPr lang="en-US" sz="1800" b="1" dirty="0"/>
              <a:t> EODHD FX Daten</a:t>
            </a:r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376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CDF57-81DF-C247-DB3C-0448461A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E273A1-6B1D-D5AB-D3EB-768E7207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BC7126-6325-96D8-8F4D-017EB751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de-CH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A25F6-4570-167E-C894-42722134F263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1E6021-37C1-587E-7573-B2BCA8245C77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41532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Schlecht </a:t>
            </a:r>
            <a:r>
              <a:rPr lang="en-US" sz="1800" b="1" dirty="0" err="1"/>
              <a:t>bei</a:t>
            </a:r>
            <a:r>
              <a:rPr lang="en-US" sz="1800" b="1" dirty="0"/>
              <a:t> EODHD FX Daten</a:t>
            </a:r>
          </a:p>
          <a:p>
            <a:pPr>
              <a:buFontTx/>
              <a:buChar char="-"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1FF2BA-4CC5-DAB7-B890-2E10F743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906" y="1694658"/>
            <a:ext cx="7772400" cy="40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2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21240-8EB2-9D40-3A26-39A52B133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78B7B8-3F65-4BA0-6A8D-F4374EB3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DFFAA8-37F4-0E0F-067A-89448D735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26E89F-56B7-7006-352F-681B2026473D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460A9D-B2ED-9127-B233-5503962570AC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C0FD234-B192-2090-B145-45328228C579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4496166-E94B-AF00-CF38-CF3A82F11DFA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86EC819-9D89-AE83-3A1D-04272AAD96E4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91BD4DF-9ACB-9E08-ED01-1A55577DA159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D17F0C38-FBB3-F5FB-353D-D315667C85F6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DBE72948-8CC0-86C3-DA59-029F920FED1A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C5EF14C-CDDD-B34E-B8A4-D178AFE15327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E526D1CF-2548-3C9F-769E-B9EA07D44D31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EC7C42C3-A373-F739-3B50-D1AF9F285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1FB120-70AC-28D4-A51B-7B59454D321F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5806FA-8681-C578-39E2-F5243A59DE13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41532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Schlecht </a:t>
            </a:r>
            <a:r>
              <a:rPr lang="en-US" sz="1800" b="1" dirty="0" err="1"/>
              <a:t>bei</a:t>
            </a:r>
            <a:r>
              <a:rPr lang="en-US" sz="1800" b="1" dirty="0"/>
              <a:t> EODHD FX Daten</a:t>
            </a:r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162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B4BF-0283-C4FA-968D-5F739BB3B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EA726B-70C2-89EA-F6D2-FF28D64E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0C1F2D-C47A-15CF-A570-78EADE67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E19A246-CA30-B81D-3A7D-277DBC38BD13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5C509C-AF63-B268-8650-89E492E89C54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DC26CE-6137-BD9C-799C-D690E6629361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AF5958-7593-00D3-2C25-04BAC623C1F0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8F963-2B50-E572-8A01-1C2AC1564983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82A579-7512-8022-A695-74826878BBF3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779C30A2-FCF8-C591-7949-C36FB717D4F4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B87C304C-0979-7CE7-88FD-BF598BC69629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F9ABA054-B795-11A4-4632-E1D1767C7393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7AD43D4-5399-95F7-8FB0-74F4296C2F53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6AFA805C-A5AE-FD91-604E-962B86666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1B3AF6-19BB-55C3-145D-78E088FB0A13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C12F9C-3E18-4BF2-09EE-E8CE473173B9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41532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PDF </a:t>
            </a:r>
            <a:r>
              <a:rPr lang="en-US" sz="1800" b="1" dirty="0" err="1"/>
              <a:t>Erstellung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b="1" dirty="0" err="1"/>
              <a:t>Korrektheit</a:t>
            </a:r>
            <a:r>
              <a:rPr lang="en-US" sz="1800" b="1" dirty="0"/>
              <a:t> und </a:t>
            </a:r>
            <a:r>
              <a:rPr lang="en-US" sz="1800" b="1" dirty="0" err="1"/>
              <a:t>Übersicht</a:t>
            </a:r>
            <a:endParaRPr lang="en-US" sz="1800" b="1" dirty="0"/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476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FB545-0184-25C2-00C8-2920D9849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F33A10-0AA7-BBDC-8929-D1853ECE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554C7-0483-20CD-F9D1-85F62CFDCEB2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895722-9265-502C-F1C0-C099BA057F25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41532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/>
              <a:t>PDF </a:t>
            </a:r>
            <a:r>
              <a:rPr lang="en-US" sz="1800" b="1" dirty="0" err="1"/>
              <a:t>Erstellung</a:t>
            </a:r>
            <a:endParaRPr lang="en-US" sz="1800" b="1" dirty="0"/>
          </a:p>
          <a:p>
            <a:pPr>
              <a:buFontTx/>
              <a:buChar char="-"/>
            </a:pPr>
            <a:r>
              <a:rPr lang="en-US" sz="1800" b="1" dirty="0" err="1"/>
              <a:t>Korrektheit</a:t>
            </a:r>
            <a:r>
              <a:rPr lang="en-US" sz="1800" b="1" dirty="0"/>
              <a:t> und </a:t>
            </a:r>
            <a:r>
              <a:rPr lang="en-US" sz="1800" b="1" dirty="0" err="1"/>
              <a:t>Übersicht</a:t>
            </a:r>
            <a:endParaRPr lang="en-US" sz="1800" b="1" dirty="0"/>
          </a:p>
          <a:p>
            <a:pPr>
              <a:buFontTx/>
              <a:buChar char="-"/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8EF8D-56F6-B540-3D2B-5ADC97D1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260648"/>
            <a:ext cx="4392486" cy="60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058CC-C406-C413-156F-8ABDEDB0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61EFB-8B8A-8AE5-40CC-42D6672A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067524"/>
            <a:ext cx="10587038" cy="92161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Tools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D780F3-8475-BF15-9096-4BECADF0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de-CH"/>
          </a:p>
        </p:txBody>
      </p:sp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00FD63B7-02AB-F833-18AC-07B5A49A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7541CE-4522-FCD4-7DDE-AE44407F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261648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F6D8B-CF08-2702-0F36-73183A7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404366"/>
            <a:ext cx="11950700" cy="4362006"/>
          </a:xfrm>
          <a:prstGeom prst="rect">
            <a:avLst/>
          </a:prstGeom>
          <a:noFill/>
        </p:spPr>
      </p:pic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56FC4825-0301-C923-604D-7E176B3E2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82E1F-9BB1-80C4-00BD-4F2E7258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F14AA2D-8C8D-69C7-BE50-EE6F04FF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spcAft>
                  <a:spcPts val="600"/>
                </a:spcAft>
              </a:pPr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929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704A-76B7-82E6-AEDD-7CFEC4362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EFB9B-4B71-22B3-4D33-EC81CB85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067524"/>
            <a:ext cx="10587038" cy="92161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Ausblick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0A4B47-2E95-BCE1-1E07-F35756B2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de-CH"/>
          </a:p>
        </p:txBody>
      </p:sp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0525DEBF-64EF-28B1-69B1-188F1350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064EEB-9FEF-3C25-B6ED-26AD205F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424523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B1D48-5F80-5A6B-80A6-C74270FE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42B326-B6DF-8700-7788-422EE084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170372"/>
            <a:ext cx="11012400" cy="49244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735D78-93E1-DE50-F9C0-3415D2991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800" y="1989137"/>
            <a:ext cx="5040000" cy="1125141"/>
          </a:xfrm>
        </p:spPr>
        <p:txBody>
          <a:bodyPr/>
          <a:lstStyle/>
          <a:p>
            <a:r>
              <a:rPr lang="en-US" sz="1600" dirty="0"/>
              <a:t>EUR/USD </a:t>
            </a:r>
            <a:r>
              <a:rPr lang="en-US" sz="1600" dirty="0" err="1"/>
              <a:t>meist</a:t>
            </a:r>
            <a:r>
              <a:rPr lang="en-US" sz="1600" dirty="0"/>
              <a:t> </a:t>
            </a:r>
            <a:r>
              <a:rPr lang="en-US" sz="1600" dirty="0" err="1"/>
              <a:t>getradet</a:t>
            </a:r>
            <a:endParaRPr lang="en-US" sz="1600" dirty="0"/>
          </a:p>
          <a:p>
            <a:r>
              <a:rPr lang="en-US" sz="1600" dirty="0"/>
              <a:t>Lange </a:t>
            </a:r>
            <a:r>
              <a:rPr lang="en-US" sz="1600" dirty="0" err="1"/>
              <a:t>Historie</a:t>
            </a:r>
            <a:endParaRPr lang="en-US" sz="1600" dirty="0"/>
          </a:p>
          <a:p>
            <a:r>
              <a:rPr lang="en-US" sz="1600" dirty="0"/>
              <a:t>Keine </a:t>
            </a:r>
            <a:r>
              <a:rPr lang="en-US" sz="1600" dirty="0" err="1"/>
              <a:t>Übernahmen</a:t>
            </a:r>
            <a:r>
              <a:rPr lang="en-US" sz="1600" dirty="0"/>
              <a:t> etc.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4D670-403E-F470-F825-52F44424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0EA20-9C64-05A6-33D0-ECE453C2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61E13C79-2D5A-7B29-E1D0-F25F2FFC9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1824" y="1772816"/>
            <a:ext cx="6985062" cy="3603000"/>
          </a:xfrm>
          <a:prstGeom prst="rect">
            <a:avLst/>
          </a:prstGeom>
        </p:spPr>
      </p:pic>
      <p:sp>
        <p:nvSpPr>
          <p:cNvPr id="13" name="Connector 12">
            <a:extLst>
              <a:ext uri="{FF2B5EF4-FFF2-40B4-BE49-F238E27FC236}">
                <a16:creationId xmlns:a16="http://schemas.microsoft.com/office/drawing/2014/main" id="{0D064F84-FBAD-D508-89E3-E3326A77B1A9}"/>
              </a:ext>
            </a:extLst>
          </p:cNvPr>
          <p:cNvSpPr/>
          <p:nvPr/>
        </p:nvSpPr>
        <p:spPr>
          <a:xfrm>
            <a:off x="7032104" y="4293096"/>
            <a:ext cx="360040" cy="360040"/>
          </a:xfrm>
          <a:prstGeom prst="flowChartConnector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Connector 15">
            <a:extLst>
              <a:ext uri="{FF2B5EF4-FFF2-40B4-BE49-F238E27FC236}">
                <a16:creationId xmlns:a16="http://schemas.microsoft.com/office/drawing/2014/main" id="{AE3C56EC-C65E-7E42-C0DE-EDF5442269E8}"/>
              </a:ext>
            </a:extLst>
          </p:cNvPr>
          <p:cNvSpPr/>
          <p:nvPr/>
        </p:nvSpPr>
        <p:spPr>
          <a:xfrm>
            <a:off x="7248128" y="3570416"/>
            <a:ext cx="360040" cy="360040"/>
          </a:xfrm>
          <a:prstGeom prst="flowChartConnector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7E6A9A-1137-D0E3-15CB-4DA22AFFF399}"/>
              </a:ext>
            </a:extLst>
          </p:cNvPr>
          <p:cNvCxnSpPr/>
          <p:nvPr/>
        </p:nvCxnSpPr>
        <p:spPr>
          <a:xfrm>
            <a:off x="4367808" y="4293096"/>
            <a:ext cx="2664296" cy="1800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CA3F0-2C9C-59D4-D087-17B862D22E5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385360" y="3656938"/>
            <a:ext cx="2862768" cy="934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1D0178-0A09-6CB5-2B92-CBCC198949D4}"/>
              </a:ext>
            </a:extLst>
          </p:cNvPr>
          <p:cNvSpPr txBox="1"/>
          <p:nvPr/>
        </p:nvSpPr>
        <p:spPr>
          <a:xfrm>
            <a:off x="1607100" y="3750436"/>
            <a:ext cx="604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C3341-A86F-808D-2F88-316DD8B23DEF}"/>
              </a:ext>
            </a:extLst>
          </p:cNvPr>
          <p:cNvSpPr txBox="1">
            <a:spLocks/>
          </p:cNvSpPr>
          <p:nvPr/>
        </p:nvSpPr>
        <p:spPr>
          <a:xfrm>
            <a:off x="404100" y="3464864"/>
            <a:ext cx="5040000" cy="1125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Zollaufschub</a:t>
            </a:r>
            <a:r>
              <a:rPr lang="en-US" sz="1600" dirty="0"/>
              <a:t> für </a:t>
            </a:r>
            <a:r>
              <a:rPr lang="en-US" sz="1600" dirty="0" err="1"/>
              <a:t>Autoimporte</a:t>
            </a:r>
            <a:r>
              <a:rPr lang="en-US" sz="1600" dirty="0"/>
              <a:t> </a:t>
            </a:r>
            <a:r>
              <a:rPr lang="en-US" sz="1600" dirty="0" err="1"/>
              <a:t>aus</a:t>
            </a:r>
            <a:r>
              <a:rPr lang="en-US" sz="1600" dirty="0"/>
              <a:t> </a:t>
            </a:r>
            <a:r>
              <a:rPr lang="en-US" sz="1600" dirty="0" err="1"/>
              <a:t>Mexiko</a:t>
            </a:r>
            <a:br>
              <a:rPr lang="en-US" sz="1600" dirty="0"/>
            </a:br>
            <a:r>
              <a:rPr lang="en-US" sz="1600" dirty="0"/>
              <a:t>und Kanada</a:t>
            </a:r>
          </a:p>
          <a:p>
            <a:r>
              <a:rPr lang="en-US" sz="1600" dirty="0" err="1"/>
              <a:t>Zölle</a:t>
            </a:r>
            <a:r>
              <a:rPr lang="en-US" sz="1600" dirty="0"/>
              <a:t> </a:t>
            </a:r>
            <a:r>
              <a:rPr lang="en-US" sz="1600" dirty="0" err="1"/>
              <a:t>Mexiko</a:t>
            </a:r>
            <a:r>
              <a:rPr lang="en-US" sz="1600" dirty="0"/>
              <a:t>, Kanada, China ab 4.März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2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5DA7-5978-EEA8-4B18-74269430E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20704-1727-D508-9C78-BAE5EE81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E00742-59ED-C7FF-0747-55AC53FC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38E09D-2F11-663C-DEDD-D081F84E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40</a:t>
            </a:fld>
            <a:endParaRPr lang="de-CH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EB04078-3F49-5F5C-E0F1-0A76D73D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112" y="2674904"/>
            <a:ext cx="2448272" cy="237886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59947C5-CE66-69E9-489B-C9EC85F2C8EF}"/>
              </a:ext>
            </a:extLst>
          </p:cNvPr>
          <p:cNvSpPr txBox="1">
            <a:spLocks/>
          </p:cNvSpPr>
          <p:nvPr/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9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E221EB03-39FA-AC86-7022-0CB37924E719}"/>
              </a:ext>
            </a:extLst>
          </p:cNvPr>
          <p:cNvSpPr txBox="1">
            <a:spLocks/>
          </p:cNvSpPr>
          <p:nvPr/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2AD375-037F-43D0-B059-5172DA06796A}" type="slidenum">
              <a:rPr lang="de-CH" smtClean="0"/>
              <a:pPr/>
              <a:t>40</a:t>
            </a:fld>
            <a:endParaRPr lang="de-CH" dirty="0"/>
          </a:p>
        </p:txBody>
      </p:sp>
      <p:pic>
        <p:nvPicPr>
          <p:cNvPr id="11" name="Picture 2" descr="تقييم شركة اكتيف تريدز ActivTrades هل تستحق الثقة؟ 2025 | ضمان">
            <a:extLst>
              <a:ext uri="{FF2B5EF4-FFF2-40B4-BE49-F238E27FC236}">
                <a16:creationId xmlns:a16="http://schemas.microsoft.com/office/drawing/2014/main" id="{A3802BD8-572B-557F-7B52-0AAF8F88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91" y="1844824"/>
            <a:ext cx="1106775" cy="83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FEDB0-CB49-B0B9-4BA4-A643E001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003" y="2938777"/>
            <a:ext cx="1024589" cy="8300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062604-8D40-38BF-4977-B8FB12808921}"/>
              </a:ext>
            </a:extLst>
          </p:cNvPr>
          <p:cNvSpPr txBox="1">
            <a:spLocks/>
          </p:cNvSpPr>
          <p:nvPr/>
        </p:nvSpPr>
        <p:spPr>
          <a:xfrm>
            <a:off x="406800" y="1989138"/>
            <a:ext cx="5040000" cy="4175125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Wiederholung mit Brokerdaten + korrektes </a:t>
            </a:r>
            <a:r>
              <a:rPr lang="de-CH" dirty="0" err="1"/>
              <a:t>labelling</a:t>
            </a:r>
            <a:endParaRPr lang="de-CH" dirty="0"/>
          </a:p>
          <a:p>
            <a:endParaRPr lang="de-CH" dirty="0"/>
          </a:p>
          <a:p>
            <a:r>
              <a:rPr lang="de-CH" dirty="0"/>
              <a:t>Symbolischer KI, FUZZY Logik / Prolog</a:t>
            </a:r>
          </a:p>
          <a:p>
            <a:endParaRPr lang="de-CH" dirty="0"/>
          </a:p>
          <a:p>
            <a:r>
              <a:rPr lang="de-CH" dirty="0"/>
              <a:t>Weitere Währungspaare und Aktien testen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23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CC13-CDF9-455B-4EC1-8B9FD1309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778F7-9F74-D826-A92E-D28B0CF1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067524"/>
            <a:ext cx="10587038" cy="92161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Demo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445F33-503C-D3FD-14A5-A5CC357E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de-CH"/>
          </a:p>
        </p:txBody>
      </p:sp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01F2BD00-73E0-2DF2-4CA1-93599CCF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502E31-7851-66E1-353B-5F559DC1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52800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65FFA3-5E73-0AD2-EBB7-BCA8B456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2E93E-EA31-DFB8-50B6-6B0EDB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00" y="704850"/>
            <a:ext cx="10921399" cy="5761038"/>
          </a:xfrm>
          <a:prstGeom prst="rect">
            <a:avLst/>
          </a:prstGeom>
          <a:noFill/>
        </p:spPr>
      </p:pic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E7CE0983-1240-C5B4-8526-20715A0F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559116-586F-513C-9E14-AED7B136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D30DEC42-7E90-84C8-C412-8AB7785B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de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C253E-D10C-6D9A-61DF-18FE3368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620684"/>
            <a:ext cx="7772400" cy="2732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96CC25-3C93-6DE5-841C-3C79EEAD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3352800"/>
            <a:ext cx="7772400" cy="270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43892-F5D1-3B17-57FA-D684E031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F3007-A72A-C3F1-9749-1ACA5A13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26339"/>
            <a:ext cx="11950700" cy="5318060"/>
          </a:xfrm>
          <a:prstGeom prst="rect">
            <a:avLst/>
          </a:prstGeom>
          <a:noFill/>
        </p:spPr>
      </p:pic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18B715AB-BAF1-4E1A-734C-65109FCA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C8202-AEB4-1A2F-6875-C7CCDBC6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67F52BB0-4F0C-F9D7-CF04-EC947CF2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34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F9D6F2-B8EA-DACD-3BEB-6986BA78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D6272-D178-4066-6EC2-F777CA1C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067524"/>
            <a:ext cx="10587038" cy="92161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Einführung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53D3AB-A1DC-757F-22BA-6B0B8794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de-CH"/>
          </a:p>
        </p:txBody>
      </p:sp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5229FC89-E581-ED68-EA8B-54757DC4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08FC23-0A61-F4AA-29F3-4385BA3B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264457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Inhalt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43C188CD-93B1-1476-27D7-91AC9E522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430702"/>
              </p:ext>
            </p:extLst>
          </p:nvPr>
        </p:nvGraphicFramePr>
        <p:xfrm>
          <a:off x="406800" y="1989138"/>
          <a:ext cx="11016850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176BDD-A694-570F-1164-E33DC17E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06EE0-05B7-EE7A-0D4E-862E0BD8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24F448-ECC1-BE00-980F-98FED57F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39FC53-E397-53BD-471C-4B774A9FBAC5}"/>
              </a:ext>
            </a:extLst>
          </p:cNvPr>
          <p:cNvSpPr/>
          <p:nvPr/>
        </p:nvSpPr>
        <p:spPr>
          <a:xfrm>
            <a:off x="4582857" y="76470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C949324-95D8-BAE1-D561-49EE7E70F5FF}"/>
              </a:ext>
            </a:extLst>
          </p:cNvPr>
          <p:cNvSpPr/>
          <p:nvPr/>
        </p:nvSpPr>
        <p:spPr>
          <a:xfrm>
            <a:off x="4272143" y="1359128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</a:t>
            </a:r>
            <a:r>
              <a:rPr lang="de-CH" dirty="0" err="1">
                <a:solidFill>
                  <a:schemeClr val="bg1"/>
                </a:solidFill>
              </a:rPr>
              <a:t>Pycharm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88630F0-AAB9-E272-540B-F561E6C34F3B}"/>
              </a:ext>
            </a:extLst>
          </p:cNvPr>
          <p:cNvSpPr/>
          <p:nvPr/>
        </p:nvSpPr>
        <p:spPr>
          <a:xfrm>
            <a:off x="4272143" y="240201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00D647-FF4C-E4F1-0402-7ADD9B574D46}"/>
              </a:ext>
            </a:extLst>
          </p:cNvPr>
          <p:cNvSpPr/>
          <p:nvPr/>
        </p:nvSpPr>
        <p:spPr>
          <a:xfrm>
            <a:off x="4277347" y="3444908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Sentiment Analyse + </a:t>
            </a:r>
            <a:r>
              <a:rPr lang="de-CH" dirty="0" err="1">
                <a:solidFill>
                  <a:schemeClr val="bg1"/>
                </a:solidFill>
              </a:rPr>
              <a:t>labeling</a:t>
            </a:r>
            <a:r>
              <a:rPr lang="de-CH" dirty="0">
                <a:solidFill>
                  <a:schemeClr val="bg1"/>
                </a:solidFill>
              </a:rPr>
              <a:t> + Feature </a:t>
            </a:r>
            <a:r>
              <a:rPr lang="de-CH" dirty="0" err="1">
                <a:solidFill>
                  <a:schemeClr val="bg1"/>
                </a:solidFill>
              </a:rPr>
              <a:t>engineering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5E9D088-8645-E621-1559-A27E90CCE4E9}"/>
              </a:ext>
            </a:extLst>
          </p:cNvPr>
          <p:cNvSpPr/>
          <p:nvPr/>
        </p:nvSpPr>
        <p:spPr>
          <a:xfrm>
            <a:off x="4272143" y="448779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580068C-60EB-B54D-A602-91B1977BF74A}"/>
              </a:ext>
            </a:extLst>
          </p:cNvPr>
          <p:cNvSpPr/>
          <p:nvPr/>
        </p:nvSpPr>
        <p:spPr>
          <a:xfrm>
            <a:off x="4272143" y="553068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B85D041-DE3A-8AF5-6DA2-251CE36D60E2}"/>
              </a:ext>
            </a:extLst>
          </p:cNvPr>
          <p:cNvSpPr/>
          <p:nvPr/>
        </p:nvSpPr>
        <p:spPr>
          <a:xfrm>
            <a:off x="6001505" y="201823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5B0E6AB-0264-ED8C-B80D-FF9DAE6443BF}"/>
              </a:ext>
            </a:extLst>
          </p:cNvPr>
          <p:cNvSpPr/>
          <p:nvPr/>
        </p:nvSpPr>
        <p:spPr>
          <a:xfrm>
            <a:off x="6001505" y="306112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9AA95B27-C99E-CFBB-F14D-64C336A471A5}"/>
              </a:ext>
            </a:extLst>
          </p:cNvPr>
          <p:cNvSpPr/>
          <p:nvPr/>
        </p:nvSpPr>
        <p:spPr>
          <a:xfrm>
            <a:off x="6006162" y="4137917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35D9CFD8-3948-F027-B5DB-484AD656F266}"/>
              </a:ext>
            </a:extLst>
          </p:cNvPr>
          <p:cNvSpPr/>
          <p:nvPr/>
        </p:nvSpPr>
        <p:spPr>
          <a:xfrm>
            <a:off x="6001505" y="514690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1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EDB96F-F05F-7954-8732-F9821F79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06EBD-F6AF-5C07-A49B-ED89D3B3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D6F225-6A3A-16D3-E4F1-77D1F8F8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113C91-73CD-57CA-0223-89E36556380C}"/>
              </a:ext>
            </a:extLst>
          </p:cNvPr>
          <p:cNvSpPr/>
          <p:nvPr/>
        </p:nvSpPr>
        <p:spPr>
          <a:xfrm>
            <a:off x="4582857" y="76470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D2C23C-E5F8-457A-66D9-51E91A06AD10}"/>
              </a:ext>
            </a:extLst>
          </p:cNvPr>
          <p:cNvSpPr/>
          <p:nvPr/>
        </p:nvSpPr>
        <p:spPr>
          <a:xfrm>
            <a:off x="4272143" y="1359128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Projektstruktur in </a:t>
            </a:r>
            <a:r>
              <a:rPr lang="de-CH" dirty="0" err="1">
                <a:solidFill>
                  <a:srgbClr val="FF0000"/>
                </a:solidFill>
              </a:rPr>
              <a:t>Pycharm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CD44023-4F84-BD78-E9AC-E22B9D207349}"/>
              </a:ext>
            </a:extLst>
          </p:cNvPr>
          <p:cNvSpPr/>
          <p:nvPr/>
        </p:nvSpPr>
        <p:spPr>
          <a:xfrm>
            <a:off x="4272143" y="240201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DBC9FA-B52B-2636-9421-AFACE50F4FE0}"/>
              </a:ext>
            </a:extLst>
          </p:cNvPr>
          <p:cNvSpPr/>
          <p:nvPr/>
        </p:nvSpPr>
        <p:spPr>
          <a:xfrm>
            <a:off x="4277347" y="3444908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Sentiment Analyse </a:t>
            </a:r>
            <a:r>
              <a:rPr lang="de-CH" dirty="0">
                <a:solidFill>
                  <a:schemeClr val="bg1"/>
                </a:solidFill>
              </a:rPr>
              <a:t>+ </a:t>
            </a:r>
            <a:r>
              <a:rPr lang="de-CH" dirty="0" err="1">
                <a:solidFill>
                  <a:schemeClr val="bg1"/>
                </a:solidFill>
              </a:rPr>
              <a:t>labeling</a:t>
            </a:r>
            <a:r>
              <a:rPr lang="de-CH" dirty="0">
                <a:solidFill>
                  <a:schemeClr val="bg1"/>
                </a:solidFill>
              </a:rPr>
              <a:t> + Feature </a:t>
            </a:r>
            <a:r>
              <a:rPr lang="de-CH" dirty="0" err="1">
                <a:solidFill>
                  <a:schemeClr val="bg1"/>
                </a:solidFill>
              </a:rPr>
              <a:t>engineering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8B2F428-D689-DBB6-CE5D-A87DDC99923C}"/>
              </a:ext>
            </a:extLst>
          </p:cNvPr>
          <p:cNvSpPr/>
          <p:nvPr/>
        </p:nvSpPr>
        <p:spPr>
          <a:xfrm>
            <a:off x="4272143" y="448779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843A5B-5FD7-3063-7916-35CC9FADB1BF}"/>
              </a:ext>
            </a:extLst>
          </p:cNvPr>
          <p:cNvSpPr/>
          <p:nvPr/>
        </p:nvSpPr>
        <p:spPr>
          <a:xfrm>
            <a:off x="4272143" y="553068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64DF64D1-A8E1-49DB-CD66-7E2BAEDFF7EB}"/>
              </a:ext>
            </a:extLst>
          </p:cNvPr>
          <p:cNvSpPr/>
          <p:nvPr/>
        </p:nvSpPr>
        <p:spPr>
          <a:xfrm>
            <a:off x="6001505" y="201823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1913B3E0-4539-C4C8-1DD4-84D7B04B2E62}"/>
              </a:ext>
            </a:extLst>
          </p:cNvPr>
          <p:cNvSpPr/>
          <p:nvPr/>
        </p:nvSpPr>
        <p:spPr>
          <a:xfrm>
            <a:off x="6001505" y="306112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56D25917-F2FF-0DD3-2A95-D3C1B1690E89}"/>
              </a:ext>
            </a:extLst>
          </p:cNvPr>
          <p:cNvSpPr/>
          <p:nvPr/>
        </p:nvSpPr>
        <p:spPr>
          <a:xfrm>
            <a:off x="6006162" y="4137917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41090B47-5103-901B-E499-B76479CC80DE}"/>
              </a:ext>
            </a:extLst>
          </p:cNvPr>
          <p:cNvSpPr/>
          <p:nvPr/>
        </p:nvSpPr>
        <p:spPr>
          <a:xfrm>
            <a:off x="6001505" y="514690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468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63BDC6-7CB5-BAA1-6A5E-EEE8F16FF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E2F807-EF67-1380-4621-38E2BDB3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939AED-7C72-EDB1-9C17-1A60B088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CFDFF38-E1FA-CF9B-B996-163B427B44D9}"/>
              </a:ext>
            </a:extLst>
          </p:cNvPr>
          <p:cNvSpPr/>
          <p:nvPr/>
        </p:nvSpPr>
        <p:spPr>
          <a:xfrm>
            <a:off x="4582857" y="76470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8F609B2-ADE7-5968-D786-73976A30FF8D}"/>
              </a:ext>
            </a:extLst>
          </p:cNvPr>
          <p:cNvSpPr/>
          <p:nvPr/>
        </p:nvSpPr>
        <p:spPr>
          <a:xfrm>
            <a:off x="4272143" y="1359128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Projektstruktur in </a:t>
            </a:r>
            <a:r>
              <a:rPr lang="de-CH" dirty="0" err="1">
                <a:solidFill>
                  <a:srgbClr val="FF0000"/>
                </a:solidFill>
              </a:rPr>
              <a:t>Pycharm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EADA922-DB8A-80C8-2C4F-A1676CC67514}"/>
              </a:ext>
            </a:extLst>
          </p:cNvPr>
          <p:cNvSpPr/>
          <p:nvPr/>
        </p:nvSpPr>
        <p:spPr>
          <a:xfrm>
            <a:off x="4272143" y="240201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C1DC4B-632D-5BF2-14B7-B2832E4FFB3B}"/>
              </a:ext>
            </a:extLst>
          </p:cNvPr>
          <p:cNvSpPr/>
          <p:nvPr/>
        </p:nvSpPr>
        <p:spPr>
          <a:xfrm>
            <a:off x="4277347" y="3444908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Sentiment Analyse </a:t>
            </a:r>
            <a:r>
              <a:rPr lang="de-CH" dirty="0">
                <a:solidFill>
                  <a:schemeClr val="bg1"/>
                </a:solidFill>
              </a:rPr>
              <a:t>+ </a:t>
            </a:r>
            <a:r>
              <a:rPr lang="de-CH" dirty="0" err="1">
                <a:solidFill>
                  <a:schemeClr val="bg1"/>
                </a:solidFill>
              </a:rPr>
              <a:t>labeling</a:t>
            </a:r>
            <a:r>
              <a:rPr lang="de-CH" dirty="0">
                <a:solidFill>
                  <a:schemeClr val="bg1"/>
                </a:solidFill>
              </a:rPr>
              <a:t> + Feature </a:t>
            </a:r>
            <a:r>
              <a:rPr lang="de-CH" dirty="0" err="1">
                <a:solidFill>
                  <a:schemeClr val="bg1"/>
                </a:solidFill>
              </a:rPr>
              <a:t>engineering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18EA168-571D-A1EA-D230-BDED1B8CA3E0}"/>
              </a:ext>
            </a:extLst>
          </p:cNvPr>
          <p:cNvSpPr/>
          <p:nvPr/>
        </p:nvSpPr>
        <p:spPr>
          <a:xfrm>
            <a:off x="4272143" y="448779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A89342-74CA-5A88-3664-CF0CA40F64E8}"/>
              </a:ext>
            </a:extLst>
          </p:cNvPr>
          <p:cNvSpPr/>
          <p:nvPr/>
        </p:nvSpPr>
        <p:spPr>
          <a:xfrm>
            <a:off x="4272143" y="553068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28C5FC5A-6CC9-3C5F-33C3-A21E3E86849E}"/>
              </a:ext>
            </a:extLst>
          </p:cNvPr>
          <p:cNvSpPr/>
          <p:nvPr/>
        </p:nvSpPr>
        <p:spPr>
          <a:xfrm>
            <a:off x="6001505" y="201823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47B6DF5A-00A7-A03B-EE32-D418F3EDCBFE}"/>
              </a:ext>
            </a:extLst>
          </p:cNvPr>
          <p:cNvSpPr/>
          <p:nvPr/>
        </p:nvSpPr>
        <p:spPr>
          <a:xfrm>
            <a:off x="6001505" y="306112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1EF0ED31-84B5-7A3F-5F21-02DA11DF250B}"/>
              </a:ext>
            </a:extLst>
          </p:cNvPr>
          <p:cNvSpPr/>
          <p:nvPr/>
        </p:nvSpPr>
        <p:spPr>
          <a:xfrm>
            <a:off x="6006162" y="4137917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765456A-1D6A-DFB4-FF10-473F14ACD4F6}"/>
              </a:ext>
            </a:extLst>
          </p:cNvPr>
          <p:cNvSpPr/>
          <p:nvPr/>
        </p:nvSpPr>
        <p:spPr>
          <a:xfrm>
            <a:off x="6001505" y="514690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46F08-FA72-57EC-F206-F475A895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4" y="4168763"/>
            <a:ext cx="8561698" cy="15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0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9447E3-D610-DAED-E0C4-E3F06216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26857B-3257-E23B-4156-C96F21A6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E3B087-134F-637D-D95D-DDEB06D9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5B10AD-2A7B-ADC6-EB66-9803E46A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de-CH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E83D79C1-C208-30F3-CC39-7E468595209A}"/>
              </a:ext>
            </a:extLst>
          </p:cNvPr>
          <p:cNvSpPr txBox="1">
            <a:spLocks/>
          </p:cNvSpPr>
          <p:nvPr/>
        </p:nvSpPr>
        <p:spPr>
          <a:xfrm>
            <a:off x="7526682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CD02F-9969-8A24-0FD1-6707A294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6792"/>
            <a:ext cx="7772400" cy="38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98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38691-6A5D-4F0C-A50B-C060715C9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5804F-ACBC-F079-F20B-FFEA3D73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067524"/>
            <a:ext cx="10587038" cy="92161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Resultate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62561F-28CE-0D25-411B-BE6E0A2E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/>
          </a:p>
        </p:txBody>
      </p:sp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6A62F330-4172-3D4A-7555-3CE86A36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632868-297A-FEF0-BB5B-EE3E1ED9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</p:spTree>
    <p:extLst>
      <p:ext uri="{BB962C8B-B14F-4D97-AF65-F5344CB8AC3E}">
        <p14:creationId xmlns:p14="http://schemas.microsoft.com/office/powerpoint/2010/main" val="396663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FE3255-E559-4E68-60FE-21F83E42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EB634-C120-A86E-D70D-3237DFAF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A43E27-9511-60DA-5F89-EE1B0EE8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FF42C9-8D04-969B-A278-E10924140F7F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543A1E-DA54-37C8-3B42-E6A16C703CDC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6C27E85-E27C-2CE2-A274-88813D98778B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DB3025F-ABC1-730B-C243-E68CC542AF49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4AB6B2-E852-CDDF-B3CA-4B5D4433016E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pic>
        <p:nvPicPr>
          <p:cNvPr id="13" name="Picture 6" descr="EOD Historical Data Reviews - 2025">
            <a:extLst>
              <a:ext uri="{FF2B5EF4-FFF2-40B4-BE49-F238E27FC236}">
                <a16:creationId xmlns:a16="http://schemas.microsoft.com/office/drawing/2014/main" id="{DAA740B9-BAF8-B5E2-A3DC-97B8F2D3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4284685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1FA1C3D-8ADE-786C-95D4-2B61329A9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800" y="1629321"/>
            <a:ext cx="3889000" cy="81189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800" dirty="0"/>
              <a:t>ChatGPT </a:t>
            </a:r>
            <a:r>
              <a:rPr lang="en-US" sz="1800" dirty="0" err="1"/>
              <a:t>kennt</a:t>
            </a:r>
            <a:r>
              <a:rPr lang="en-US" sz="1800" dirty="0"/>
              <a:t> Aufbau </a:t>
            </a:r>
            <a:r>
              <a:rPr lang="en-US" sz="1800" dirty="0" err="1"/>
              <a:t>nicht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err="1"/>
              <a:t>Dokumenten</a:t>
            </a:r>
            <a:r>
              <a:rPr lang="en-US" sz="1800" dirty="0"/>
              <a:t> Chaos</a:t>
            </a:r>
          </a:p>
        </p:txBody>
      </p:sp>
    </p:spTree>
    <p:extLst>
      <p:ext uri="{BB962C8B-B14F-4D97-AF65-F5344CB8AC3E}">
        <p14:creationId xmlns:p14="http://schemas.microsoft.com/office/powerpoint/2010/main" val="139453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9E6D07-1ADF-C39D-A500-6A12994B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5966D-E164-8624-AB3C-51F445C83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85D7FF-04BC-CFAD-FCF5-BA73A671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15343F-44EF-F215-E833-771EBFF5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31D414-659A-82FB-9AE8-C7B278656C57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1EB312ED-6433-9025-C484-9F42BCACCB64}"/>
              </a:ext>
            </a:extLst>
          </p:cNvPr>
          <p:cNvSpPr txBox="1">
            <a:spLocks/>
          </p:cNvSpPr>
          <p:nvPr/>
        </p:nvSpPr>
        <p:spPr>
          <a:xfrm>
            <a:off x="7526682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A522CE-610D-AC16-ADE2-D5B11C680287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5E31C8-B6FB-107A-E2BF-C55CEBB48AEF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0B1A17-5B36-FA98-1782-6A3CA6CA68C3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3E0F5B-3EBA-3A2C-BA9F-3EBDC5C91A8E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6DC785E-6FC0-E8B0-AF68-44B97AB5A209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FDE4447-54A9-38A2-9ED0-4196D1848643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4F19D40A-C6BD-F8A4-0C0E-BAC9972FFDAA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563EE18-4412-7DAE-5F77-5E41E301EC9F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3857B3E-0688-7403-7858-F0043D3B6DDA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phic 2" descr="Arrow circle with solid fill">
            <a:extLst>
              <a:ext uri="{FF2B5EF4-FFF2-40B4-BE49-F238E27FC236}">
                <a16:creationId xmlns:a16="http://schemas.microsoft.com/office/drawing/2014/main" id="{6514F981-5BD0-30A9-2728-02DF49359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976" y="3289835"/>
            <a:ext cx="3207721" cy="320772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60B331-5399-20AB-F6AC-0EE8DB354369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34FC2F-4384-5408-AFEB-B94F871AC4B8}"/>
              </a:ext>
            </a:extLst>
          </p:cNvPr>
          <p:cNvSpPr txBox="1">
            <a:spLocks/>
          </p:cNvSpPr>
          <p:nvPr/>
        </p:nvSpPr>
        <p:spPr>
          <a:xfrm>
            <a:off x="406800" y="1629320"/>
            <a:ext cx="4249040" cy="228683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dirty="0"/>
              <a:t>ChatGPT </a:t>
            </a:r>
            <a:r>
              <a:rPr lang="en-US" sz="1800" dirty="0" err="1"/>
              <a:t>kennt</a:t>
            </a:r>
            <a:r>
              <a:rPr lang="en-US" sz="1800" dirty="0"/>
              <a:t> Aufbau </a:t>
            </a:r>
            <a:r>
              <a:rPr lang="en-US" sz="1800" dirty="0" err="1"/>
              <a:t>nicht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 err="1"/>
              <a:t>Dokumenten</a:t>
            </a:r>
            <a:r>
              <a:rPr lang="en-US" sz="1800" dirty="0"/>
              <a:t> Chaos</a:t>
            </a:r>
          </a:p>
          <a:p>
            <a:pPr>
              <a:buFontTx/>
              <a:buChar char="-"/>
            </a:pPr>
            <a:r>
              <a:rPr lang="en-US" sz="1800" dirty="0"/>
              <a:t>EODHD Kosten</a:t>
            </a:r>
          </a:p>
          <a:p>
            <a:pPr>
              <a:buFontTx/>
              <a:buChar char="-"/>
            </a:pPr>
            <a:r>
              <a:rPr lang="en-US" sz="1800" dirty="0"/>
              <a:t>News </a:t>
            </a:r>
            <a:r>
              <a:rPr lang="en-US" sz="1800" dirty="0" err="1"/>
              <a:t>mit</a:t>
            </a:r>
            <a:r>
              <a:rPr lang="en-US" sz="1800" dirty="0"/>
              <a:t> EUR/USD tag ab 2020</a:t>
            </a:r>
          </a:p>
          <a:p>
            <a:pPr>
              <a:buFontTx/>
              <a:buChar char="-"/>
            </a:pPr>
            <a:r>
              <a:rPr lang="en-US" sz="1800" b="1" dirty="0"/>
              <a:t>Logik </a:t>
            </a:r>
            <a:r>
              <a:rPr lang="en-US" sz="1800" b="1" dirty="0" err="1"/>
              <a:t>bei</a:t>
            </a:r>
            <a:r>
              <a:rPr lang="en-US" sz="1800" b="1" dirty="0"/>
              <a:t> labeling</a:t>
            </a:r>
          </a:p>
          <a:p>
            <a:pPr>
              <a:buFontTx/>
              <a:buChar char="-"/>
            </a:pPr>
            <a:r>
              <a:rPr lang="en-US" sz="1800" b="1" dirty="0"/>
              <a:t>Tages </a:t>
            </a:r>
            <a:r>
              <a:rPr lang="en-US" sz="1800" b="1" dirty="0" err="1"/>
              <a:t>Volatilität</a:t>
            </a:r>
            <a:endParaRPr lang="en-US" sz="1800" b="1" dirty="0"/>
          </a:p>
          <a:p>
            <a:pPr>
              <a:buFontTx/>
              <a:buChar char="-"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DF269-D240-F242-16A3-9D4B4D08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34" y="3944744"/>
            <a:ext cx="4417572" cy="17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0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E22F9B-9C8C-0519-6DCB-AF577856D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6FEBBE-04A6-C784-934D-82FD44F5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57" y="704850"/>
            <a:ext cx="10869886" cy="5761038"/>
          </a:xfrm>
          <a:prstGeom prst="rect">
            <a:avLst/>
          </a:prstGeom>
          <a:noFill/>
        </p:spPr>
      </p:pic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E9C1DA5E-A6EC-68F7-508B-1BD67F13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75A3C4-E93D-62E7-A3FD-7BC51F1C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48EC5277-8731-1E08-819E-38822066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230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6826B0-7E6D-BE26-A53C-D9C165C6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B7814-7064-F581-5256-FBFD4559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2209E-8971-1BDC-585E-83E952D0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D717F5-20DE-A2D8-A916-34F6ACB6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5BFEBF6-F501-5FF5-64A7-E025883585A1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9449E6E6-9732-E0C0-7615-757C6E5BD451}"/>
              </a:ext>
            </a:extLst>
          </p:cNvPr>
          <p:cNvSpPr txBox="1">
            <a:spLocks/>
          </p:cNvSpPr>
          <p:nvPr/>
        </p:nvSpPr>
        <p:spPr>
          <a:xfrm>
            <a:off x="7526682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52763F-04AD-03A5-F0D8-0C29BC63EE82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750BDCE-6D20-3CA4-A947-5CA142486B0F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99522FE-5688-6953-A9EF-4F59BC70478C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9BBEF-191B-739A-DB19-E11A01A1E02F}"/>
              </a:ext>
            </a:extLst>
          </p:cNvPr>
          <p:cNvSpPr txBox="1"/>
          <p:nvPr/>
        </p:nvSpPr>
        <p:spPr>
          <a:xfrm>
            <a:off x="1013100" y="50851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4BF9F-59A1-92BA-AC9D-868AC6639E0B}"/>
              </a:ext>
            </a:extLst>
          </p:cNvPr>
          <p:cNvSpPr txBox="1"/>
          <p:nvPr/>
        </p:nvSpPr>
        <p:spPr>
          <a:xfrm>
            <a:off x="818356" y="1237882"/>
            <a:ext cx="6098146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"</a:t>
            </a:r>
            <a:r>
              <a:rPr lang="de-CH" sz="800" dirty="0">
                <a:solidFill>
                  <a:srgbClr val="C00000"/>
                </a:solidFill>
              </a:rPr>
              <a:t>date</a:t>
            </a:r>
            <a:r>
              <a:rPr lang="de-CH" sz="800" dirty="0"/>
              <a:t>": "</a:t>
            </a:r>
            <a:r>
              <a:rPr lang="de-CH" sz="800" dirty="0">
                <a:solidFill>
                  <a:srgbClr val="00B050"/>
                </a:solidFill>
              </a:rPr>
              <a:t>2025-08-18T08:48:00+00:00</a:t>
            </a:r>
            <a:r>
              <a:rPr lang="de-CH" sz="800" dirty="0"/>
              <a:t>",</a:t>
            </a:r>
          </a:p>
          <a:p>
            <a:r>
              <a:rPr lang="de-CH" sz="800" dirty="0"/>
              <a:t>"</a:t>
            </a:r>
            <a:r>
              <a:rPr lang="de-CH" sz="800" dirty="0">
                <a:solidFill>
                  <a:srgbClr val="C00000"/>
                </a:solidFill>
              </a:rPr>
              <a:t>title</a:t>
            </a:r>
            <a:r>
              <a:rPr lang="de-CH" sz="800" dirty="0"/>
              <a:t>": "</a:t>
            </a:r>
            <a:r>
              <a:rPr lang="de-CH" sz="800" dirty="0" err="1">
                <a:solidFill>
                  <a:srgbClr val="00B050"/>
                </a:solidFill>
              </a:rPr>
              <a:t>Kenya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Statistics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Databook</a:t>
            </a:r>
            <a:r>
              <a:rPr lang="de-CH" sz="800" dirty="0">
                <a:solidFill>
                  <a:srgbClr val="00B050"/>
                </a:solidFill>
              </a:rPr>
              <a:t> 2025: </a:t>
            </a:r>
            <a:r>
              <a:rPr lang="de-CH" sz="800" dirty="0" err="1">
                <a:solidFill>
                  <a:srgbClr val="00B050"/>
                </a:solidFill>
              </a:rPr>
              <a:t>Navigate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Planning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with</a:t>
            </a:r>
            <a:r>
              <a:rPr lang="de-CH" sz="800" dirty="0">
                <a:solidFill>
                  <a:srgbClr val="00B050"/>
                </a:solidFill>
              </a:rPr>
              <a:t> Over 300 KPIs </a:t>
            </a:r>
            <a:r>
              <a:rPr lang="de-CH" sz="800" dirty="0" err="1">
                <a:solidFill>
                  <a:srgbClr val="00B050"/>
                </a:solidFill>
              </a:rPr>
              <a:t>Spanning</a:t>
            </a:r>
            <a:r>
              <a:rPr lang="de-CH" sz="800" dirty="0">
                <a:solidFill>
                  <a:srgbClr val="00B050"/>
                </a:solidFill>
              </a:rPr>
              <a:t> Patient </a:t>
            </a:r>
            <a:r>
              <a:rPr lang="de-CH" sz="800" dirty="0" err="1">
                <a:solidFill>
                  <a:srgbClr val="00B050"/>
                </a:solidFill>
              </a:rPr>
              <a:t>to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Pharmacist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Statistics</a:t>
            </a:r>
            <a:r>
              <a:rPr lang="de-CH" sz="800" dirty="0"/>
              <a:t>",</a:t>
            </a:r>
          </a:p>
          <a:p>
            <a:r>
              <a:rPr lang="de-CH" sz="800" dirty="0"/>
              <a:t>"</a:t>
            </a:r>
            <a:r>
              <a:rPr lang="de-CH" sz="800" dirty="0" err="1">
                <a:solidFill>
                  <a:srgbClr val="C00000"/>
                </a:solidFill>
              </a:rPr>
              <a:t>content</a:t>
            </a:r>
            <a:r>
              <a:rPr lang="de-CH" sz="800" dirty="0"/>
              <a:t>": "</a:t>
            </a:r>
            <a:r>
              <a:rPr lang="de-CH" sz="800" dirty="0">
                <a:solidFill>
                  <a:srgbClr val="00B050"/>
                </a:solidFill>
              </a:rPr>
              <a:t>Dublin, Aug.  18, 2025  (GLOBE NEWSWIRE) -- The \"</a:t>
            </a:r>
            <a:r>
              <a:rPr lang="de-CH" sz="800" dirty="0" err="1">
                <a:solidFill>
                  <a:srgbClr val="00B050"/>
                </a:solidFill>
              </a:rPr>
              <a:t>Kenya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Statistics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Databook</a:t>
            </a:r>
            <a:r>
              <a:rPr lang="de-CH" sz="800" dirty="0">
                <a:solidFill>
                  <a:srgbClr val="00B050"/>
                </a:solidFill>
              </a:rPr>
              <a:t> Q2 2025: 300+ KPIs </a:t>
            </a:r>
            <a:r>
              <a:rPr lang="de-CH" sz="800" dirty="0" err="1">
                <a:solidFill>
                  <a:srgbClr val="00B050"/>
                </a:solidFill>
              </a:rPr>
              <a:t>Covering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Detailed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Statistics</a:t>
            </a:r>
            <a:r>
              <a:rPr lang="de-CH" sz="800" dirty="0">
                <a:solidFill>
                  <a:srgbClr val="00B050"/>
                </a:solidFill>
              </a:rPr>
              <a:t> on </a:t>
            </a:r>
            <a:r>
              <a:rPr lang="de-CH" sz="800" dirty="0" err="1">
                <a:solidFill>
                  <a:srgbClr val="00B050"/>
                </a:solidFill>
              </a:rPr>
              <a:t>Patients</a:t>
            </a:r>
            <a:r>
              <a:rPr lang="de-CH" sz="800" dirty="0">
                <a:solidFill>
                  <a:srgbClr val="00B050"/>
                </a:solidFill>
              </a:rPr>
              <a:t>,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Facilities</a:t>
            </a:r>
            <a:r>
              <a:rPr lang="de-CH" sz="800" dirty="0">
                <a:solidFill>
                  <a:srgbClr val="00B050"/>
                </a:solidFill>
              </a:rPr>
              <a:t>, Public and Private Spending, Medical </a:t>
            </a:r>
            <a:r>
              <a:rPr lang="de-CH" sz="800" dirty="0" err="1">
                <a:solidFill>
                  <a:srgbClr val="00B050"/>
                </a:solidFill>
              </a:rPr>
              <a:t>Staff</a:t>
            </a:r>
            <a:r>
              <a:rPr lang="de-CH" sz="800" dirty="0">
                <a:solidFill>
                  <a:srgbClr val="00B050"/>
                </a:solidFill>
              </a:rPr>
              <a:t>\" </a:t>
            </a:r>
            <a:r>
              <a:rPr lang="de-CH" sz="800" dirty="0" err="1">
                <a:solidFill>
                  <a:srgbClr val="00B050"/>
                </a:solidFill>
              </a:rPr>
              <a:t>report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has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been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added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to</a:t>
            </a:r>
            <a:r>
              <a:rPr lang="de-CH" sz="800" dirty="0">
                <a:solidFill>
                  <a:srgbClr val="00B050"/>
                </a:solidFill>
              </a:rPr>
              <a:t>  </a:t>
            </a:r>
            <a:r>
              <a:rPr lang="de-CH" sz="800" dirty="0" err="1">
                <a:solidFill>
                  <a:srgbClr val="00B050"/>
                </a:solidFill>
              </a:rPr>
              <a:t>ResearchAndMarkets.com's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offering.This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comprehensive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report</a:t>
            </a:r>
            <a:r>
              <a:rPr lang="de-CH" sz="800" dirty="0">
                <a:solidFill>
                  <a:srgbClr val="00B050"/>
                </a:solidFill>
              </a:rPr>
              <a:t> on </a:t>
            </a:r>
            <a:r>
              <a:rPr lang="de-CH" sz="800" dirty="0" err="1">
                <a:solidFill>
                  <a:srgbClr val="00B050"/>
                </a:solidFill>
              </a:rPr>
              <a:t>Kenya's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sector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offers</a:t>
            </a:r>
            <a:r>
              <a:rPr lang="de-CH" sz="800" dirty="0">
                <a:solidFill>
                  <a:srgbClr val="00B050"/>
                </a:solidFill>
              </a:rPr>
              <a:t> a </a:t>
            </a:r>
            <a:r>
              <a:rPr lang="de-CH" sz="800" dirty="0" err="1">
                <a:solidFill>
                  <a:srgbClr val="00B050"/>
                </a:solidFill>
              </a:rPr>
              <a:t>range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of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statistics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covering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the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entire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value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chain</a:t>
            </a:r>
            <a:r>
              <a:rPr lang="de-CH" sz="800" dirty="0">
                <a:solidFill>
                  <a:srgbClr val="00B050"/>
                </a:solidFill>
              </a:rPr>
              <a:t> an in-</a:t>
            </a:r>
            <a:r>
              <a:rPr lang="de-CH" sz="800" dirty="0" err="1">
                <a:solidFill>
                  <a:srgbClr val="00B050"/>
                </a:solidFill>
              </a:rPr>
              <a:t>depth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data-centric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analysis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of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the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entire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ecosystem</a:t>
            </a:r>
            <a:r>
              <a:rPr lang="de-CH" sz="800" dirty="0">
                <a:solidFill>
                  <a:srgbClr val="00B050"/>
                </a:solidFill>
              </a:rPr>
              <a:t>, </a:t>
            </a:r>
            <a:r>
              <a:rPr lang="de-CH" sz="800" dirty="0" err="1">
                <a:solidFill>
                  <a:srgbClr val="00B050"/>
                </a:solidFill>
              </a:rPr>
              <a:t>covering</a:t>
            </a:r>
            <a:r>
              <a:rPr lang="de-CH" sz="800" dirty="0">
                <a:solidFill>
                  <a:srgbClr val="00B050"/>
                </a:solidFill>
              </a:rPr>
              <a:t> a </a:t>
            </a:r>
            <a:r>
              <a:rPr lang="de-CH" sz="800" dirty="0" err="1">
                <a:solidFill>
                  <a:srgbClr val="00B050"/>
                </a:solidFill>
              </a:rPr>
              <a:t>range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of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modules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from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demographic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data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to</a:t>
            </a:r>
            <a:r>
              <a:rPr lang="de-CH" sz="800" dirty="0">
                <a:solidFill>
                  <a:srgbClr val="00B050"/>
                </a:solidFill>
              </a:rPr>
              <a:t> </a:t>
            </a:r>
            <a:r>
              <a:rPr lang="de-CH" sz="800" dirty="0" err="1">
                <a:solidFill>
                  <a:srgbClr val="00B050"/>
                </a:solidFill>
              </a:rPr>
              <a:t>healthcare</a:t>
            </a:r>
            <a:r>
              <a:rPr lang="de-CH" sz="800" dirty="0">
                <a:solidFill>
                  <a:srgbClr val="00B050"/>
                </a:solidFill>
              </a:rPr>
              <a:t> .....</a:t>
            </a:r>
            <a:r>
              <a:rPr lang="de-CH" sz="800" dirty="0"/>
              <a:t>",</a:t>
            </a:r>
          </a:p>
          <a:p>
            <a:r>
              <a:rPr lang="de-CH" sz="800" dirty="0"/>
              <a:t>"</a:t>
            </a:r>
            <a:r>
              <a:rPr lang="de-CH" sz="800" dirty="0">
                <a:solidFill>
                  <a:srgbClr val="C00000"/>
                </a:solidFill>
              </a:rPr>
              <a:t>link</a:t>
            </a:r>
            <a:r>
              <a:rPr lang="de-CH" sz="800" dirty="0"/>
              <a:t>": "</a:t>
            </a:r>
            <a:r>
              <a:rPr lang="de-CH" sz="800" dirty="0">
                <a:solidFill>
                  <a:srgbClr val="00B050"/>
                </a:solidFill>
              </a:rPr>
              <a:t>https://</a:t>
            </a:r>
            <a:r>
              <a:rPr lang="de-CH" sz="800" dirty="0" err="1">
                <a:solidFill>
                  <a:srgbClr val="00B050"/>
                </a:solidFill>
              </a:rPr>
              <a:t>www.globenewswire.com</a:t>
            </a:r>
            <a:r>
              <a:rPr lang="de-CH" sz="800" dirty="0">
                <a:solidFill>
                  <a:srgbClr val="00B050"/>
                </a:solidFill>
              </a:rPr>
              <a:t>/news-release/2025/08/18/3134815/28124/en/Kenya-Healthcare-Statistics-Databook-2025-Navigate-Healthcare-Planning-with-Over-300-KPIs-Spanning-Patient-to-Pharmacist-Statistics.html</a:t>
            </a:r>
            <a:r>
              <a:rPr lang="de-CH" sz="800" dirty="0"/>
              <a:t>",</a:t>
            </a:r>
          </a:p>
          <a:p>
            <a:r>
              <a:rPr lang="de-CH" sz="800" dirty="0"/>
              <a:t>"</a:t>
            </a:r>
            <a:r>
              <a:rPr lang="de-CH" sz="800" dirty="0" err="1">
                <a:solidFill>
                  <a:srgbClr val="C00000"/>
                </a:solidFill>
              </a:rPr>
              <a:t>symbols</a:t>
            </a:r>
            <a:r>
              <a:rPr lang="de-CH" sz="800" dirty="0"/>
              <a:t>": [</a:t>
            </a:r>
          </a:p>
          <a:p>
            <a:r>
              <a:rPr lang="de-CH" sz="800" dirty="0"/>
              <a:t>"</a:t>
            </a:r>
            <a:r>
              <a:rPr lang="de-CH" sz="800" dirty="0">
                <a:solidFill>
                  <a:srgbClr val="00B050"/>
                </a:solidFill>
              </a:rPr>
              <a:t>AAPL.US</a:t>
            </a:r>
            <a:r>
              <a:rPr lang="de-CH" sz="800" dirty="0"/>
              <a:t>"</a:t>
            </a:r>
          </a:p>
          <a:p>
            <a:r>
              <a:rPr lang="de-CH" sz="800" dirty="0"/>
              <a:t>],</a:t>
            </a:r>
          </a:p>
          <a:p>
            <a:r>
              <a:rPr lang="de-CH" sz="800" dirty="0"/>
              <a:t>"</a:t>
            </a:r>
            <a:r>
              <a:rPr lang="de-CH" sz="800" dirty="0">
                <a:solidFill>
                  <a:srgbClr val="C00000"/>
                </a:solidFill>
              </a:rPr>
              <a:t>tags</a:t>
            </a:r>
            <a:r>
              <a:rPr lang="de-CH" sz="800" dirty="0"/>
              <a:t>": [</a:t>
            </a:r>
          </a:p>
          <a:p>
            <a:r>
              <a:rPr lang="de-CH" sz="800" dirty="0">
                <a:solidFill>
                  <a:srgbClr val="00B050"/>
                </a:solidFill>
              </a:rPr>
              <a:t>"DEMOGRAPHICS",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"GLOBAL",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"GROSS DOMESTIC PRODUCT",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 PROFESSIONAL",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ANALYTICS",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INFRASTRUCTURE",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LANDSCAPE",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RESOURCES",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SECTOR",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SPENDING",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"HEALTHCARE STATISTICS",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"KENYA",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"MARKET OPPORTUNITIES",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"MARKET RESEARCH REPORTS",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"MEDICAL STAFF",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"MEDICAL STAFFING",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"PHARMACEUTICAL DISTRIBUTION",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"PHARMACIES",</a:t>
            </a:r>
          </a:p>
          <a:p>
            <a:r>
              <a:rPr lang="de-CH" sz="800" dirty="0">
                <a:solidFill>
                  <a:srgbClr val="00B050"/>
                </a:solidFill>
              </a:rPr>
              <a:t>"POPULATION TRENDS"</a:t>
            </a:r>
          </a:p>
          <a:p>
            <a:r>
              <a:rPr lang="de-CH" sz="800" dirty="0"/>
              <a:t>],</a:t>
            </a:r>
          </a:p>
          <a:p>
            <a:r>
              <a:rPr lang="de-CH" sz="800" dirty="0"/>
              <a:t>"</a:t>
            </a:r>
            <a:r>
              <a:rPr lang="de-CH" sz="800" dirty="0" err="1">
                <a:solidFill>
                  <a:srgbClr val="C00000"/>
                </a:solidFill>
              </a:rPr>
              <a:t>sentiment</a:t>
            </a:r>
            <a:r>
              <a:rPr lang="de-CH" sz="800" dirty="0"/>
              <a:t>": {</a:t>
            </a:r>
          </a:p>
          <a:p>
            <a:r>
              <a:rPr lang="de-CH" sz="800" dirty="0"/>
              <a:t>"</a:t>
            </a:r>
            <a:r>
              <a:rPr lang="de-CH" sz="800" dirty="0" err="1">
                <a:solidFill>
                  <a:srgbClr val="C00000"/>
                </a:solidFill>
              </a:rPr>
              <a:t>polarity</a:t>
            </a:r>
            <a:r>
              <a:rPr lang="de-CH" sz="800" dirty="0"/>
              <a:t>": </a:t>
            </a:r>
            <a:r>
              <a:rPr lang="de-CH" sz="800" dirty="0">
                <a:solidFill>
                  <a:srgbClr val="0070C0"/>
                </a:solidFill>
              </a:rPr>
              <a:t>0.959</a:t>
            </a:r>
            <a:r>
              <a:rPr lang="de-CH" sz="800" dirty="0"/>
              <a:t>,</a:t>
            </a:r>
          </a:p>
          <a:p>
            <a:r>
              <a:rPr lang="de-CH" sz="800" dirty="0"/>
              <a:t>"</a:t>
            </a:r>
            <a:r>
              <a:rPr lang="de-CH" sz="800" dirty="0" err="1">
                <a:solidFill>
                  <a:srgbClr val="C00000"/>
                </a:solidFill>
              </a:rPr>
              <a:t>neg</a:t>
            </a:r>
            <a:r>
              <a:rPr lang="de-CH" sz="800" dirty="0"/>
              <a:t>": </a:t>
            </a:r>
            <a:r>
              <a:rPr lang="de-CH" sz="800" dirty="0">
                <a:solidFill>
                  <a:srgbClr val="0070C0"/>
                </a:solidFill>
              </a:rPr>
              <a:t>0.008</a:t>
            </a:r>
            <a:r>
              <a:rPr lang="de-CH" sz="800" dirty="0"/>
              <a:t>,</a:t>
            </a:r>
          </a:p>
          <a:p>
            <a:r>
              <a:rPr lang="de-CH" sz="800" dirty="0"/>
              <a:t>"</a:t>
            </a:r>
            <a:r>
              <a:rPr lang="de-CH" sz="800" dirty="0">
                <a:solidFill>
                  <a:srgbClr val="C00000"/>
                </a:solidFill>
              </a:rPr>
              <a:t>neu</a:t>
            </a:r>
            <a:r>
              <a:rPr lang="de-CH" sz="800" dirty="0"/>
              <a:t>": </a:t>
            </a:r>
            <a:r>
              <a:rPr lang="de-CH" sz="800" dirty="0">
                <a:solidFill>
                  <a:srgbClr val="0070C0"/>
                </a:solidFill>
              </a:rPr>
              <a:t>0.948</a:t>
            </a:r>
            <a:r>
              <a:rPr lang="de-CH" sz="800" dirty="0"/>
              <a:t>,</a:t>
            </a:r>
          </a:p>
          <a:p>
            <a:r>
              <a:rPr lang="de-CH" sz="800" dirty="0"/>
              <a:t>"</a:t>
            </a:r>
            <a:r>
              <a:rPr lang="de-CH" sz="800" dirty="0" err="1">
                <a:solidFill>
                  <a:srgbClr val="C00000"/>
                </a:solidFill>
              </a:rPr>
              <a:t>pos</a:t>
            </a:r>
            <a:r>
              <a:rPr lang="de-CH" sz="800" dirty="0"/>
              <a:t>": </a:t>
            </a:r>
            <a:r>
              <a:rPr lang="de-CH" sz="800" dirty="0">
                <a:solidFill>
                  <a:srgbClr val="0070C0"/>
                </a:solidFill>
              </a:rPr>
              <a:t>0.044</a:t>
            </a:r>
          </a:p>
          <a:p>
            <a:r>
              <a:rPr lang="de-CH" sz="800" dirty="0"/>
              <a:t>}</a:t>
            </a:r>
          </a:p>
          <a:p>
            <a:r>
              <a:rPr lang="de-CH" sz="800" dirty="0"/>
              <a:t>.......</a:t>
            </a:r>
          </a:p>
        </p:txBody>
      </p:sp>
      <p:pic>
        <p:nvPicPr>
          <p:cNvPr id="13" name="Picture 6" descr="EOD Historical Data Reviews - 2025">
            <a:extLst>
              <a:ext uri="{FF2B5EF4-FFF2-40B4-BE49-F238E27FC236}">
                <a16:creationId xmlns:a16="http://schemas.microsoft.com/office/drawing/2014/main" id="{BC45C9EE-1BA4-1E97-4166-8CDE9690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72" y="4281366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02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0954-6426-DB5F-7DEC-2D5E26A0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4F15-F3A5-D54F-FA22-3F77D3FC8A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397BA-85E8-E6BC-9FDC-203F9A0B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FC36A-C2E5-706F-C924-0B15FA86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05FC7-35D4-AFF1-C1D1-03769079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54</a:t>
            </a:fld>
            <a:endParaRPr lang="de-CH" dirty="0"/>
          </a:p>
        </p:txBody>
      </p:sp>
      <p:pic>
        <p:nvPicPr>
          <p:cNvPr id="8" name="Content Placeholder 5" descr="A graph on a screen&#10;&#10;AI-generated content may be incorrect.">
            <a:extLst>
              <a:ext uri="{FF2B5EF4-FFF2-40B4-BE49-F238E27FC236}">
                <a16:creationId xmlns:a16="http://schemas.microsoft.com/office/drawing/2014/main" id="{968C58EF-0ECA-13C8-7FE9-6BEFEF29AB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39" y="2276872"/>
            <a:ext cx="637644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1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FBDF0B-2073-0D97-A0DD-8CBDB1EC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ECE249-FE19-E2C9-9E56-3FFACF8C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191170-2610-3C32-364F-CB618B19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4A23B2-66E0-689D-395D-B20B4946CD77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47556A-62AA-7D10-D168-39302107294C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9FDD1-49E6-B344-D8E7-922B894A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8" r="1805"/>
          <a:stretch>
            <a:fillRect/>
          </a:stretch>
        </p:blipFill>
        <p:spPr>
          <a:xfrm>
            <a:off x="9552384" y="2129474"/>
            <a:ext cx="2404732" cy="21679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89EC352-A0F1-22D5-725E-FC2709A993A2}"/>
              </a:ext>
            </a:extLst>
          </p:cNvPr>
          <p:cNvSpPr/>
          <p:nvPr/>
        </p:nvSpPr>
        <p:spPr>
          <a:xfrm>
            <a:off x="946169" y="1075398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</p:spTree>
    <p:extLst>
      <p:ext uri="{BB962C8B-B14F-4D97-AF65-F5344CB8AC3E}">
        <p14:creationId xmlns:p14="http://schemas.microsoft.com/office/powerpoint/2010/main" val="245645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AD0241-95C2-236C-6C44-E05B3AE2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1B79-0B19-B755-1982-D19FD91F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270B0-958D-2426-40B6-705BF6930C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313B-37DE-8AFB-3BE9-0C1F5175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 Dezember 2025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1DD1E-6CA4-F6FA-6311-DD408A8B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5C3B1-55CE-7FE8-6321-EDD57AB0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56</a:t>
            </a:fld>
            <a:endParaRPr lang="de-CH" dirty="0"/>
          </a:p>
        </p:txBody>
      </p:sp>
      <p:pic>
        <p:nvPicPr>
          <p:cNvPr id="9" name="Content Placeholder 8" descr="A graph on a screen&#10;&#10;AI-generated content may be incorrect.">
            <a:extLst>
              <a:ext uri="{FF2B5EF4-FFF2-40B4-BE49-F238E27FC236}">
                <a16:creationId xmlns:a16="http://schemas.microsoft.com/office/drawing/2014/main" id="{881B7931-6CE5-7A68-BC6D-78577FD45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27" y="1998265"/>
            <a:ext cx="6537211" cy="33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1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05C743-29C3-3837-3F6C-6CA0B8CB4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2DB327-2434-28A7-31DE-70EB6337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F689E-8EAE-3A1A-B772-9EAAE7FF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1597D2-495B-42C8-F109-12F62959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57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5D0A7A-EB5B-2B5C-4400-EF7CBCA2F6AD}"/>
              </a:ext>
            </a:extLst>
          </p:cNvPr>
          <p:cNvSpPr/>
          <p:nvPr/>
        </p:nvSpPr>
        <p:spPr>
          <a:xfrm>
            <a:off x="4010109" y="1124744"/>
            <a:ext cx="3414798" cy="6983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1E770AD-BAD9-80FC-12E1-A93408B30F71}"/>
              </a:ext>
            </a:extLst>
          </p:cNvPr>
          <p:cNvGraphicFramePr/>
          <p:nvPr/>
        </p:nvGraphicFramePr>
        <p:xfrm>
          <a:off x="1074280" y="2456999"/>
          <a:ext cx="8693227" cy="2577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7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6A5EC3-B939-7E23-4AD2-1F3A7BE3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B7A64B-BE24-DF06-C9A8-55E103DE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F55A04-B581-F38E-9F3B-894025AF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57D687-7FD5-E33C-9739-85C4B987DEF2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2B5DE3-AC27-D5E9-BD0F-66828D9E471B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</p:spTree>
    <p:extLst>
      <p:ext uri="{BB962C8B-B14F-4D97-AF65-F5344CB8AC3E}">
        <p14:creationId xmlns:p14="http://schemas.microsoft.com/office/powerpoint/2010/main" val="413117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F4D2E5-DC94-214C-9435-5B2DF9EC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D70D9-ADD3-E9F7-DDFB-4EDC6EE57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1CAFC7-87C8-4F20-028F-8BECA0AA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59</a:t>
            </a:fld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01A2E44-2483-1C68-AE6F-8D6E8DF51CB2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766CDA-A115-1072-4873-BE50F2DA27AF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C5E65D-6316-CBDD-4A0D-1FACFEE280A0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9A8B7F9D-1A17-C0E5-DAB0-A881040D083C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512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D925A-A6FF-A970-2DB1-C11033FB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0A4BE-5741-67FB-7841-6C40CF4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AA064A-2DF9-3BD8-8D75-6E0F6801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A52042-91BF-6F25-987D-742B8F1C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B0869D-9985-FC4A-9BF8-3F4FF127CD01}"/>
              </a:ext>
            </a:extLst>
          </p:cNvPr>
          <p:cNvSpPr/>
          <p:nvPr/>
        </p:nvSpPr>
        <p:spPr>
          <a:xfrm>
            <a:off x="4295800" y="1844824"/>
            <a:ext cx="3600400" cy="97409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3’898 CHF Gewinn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C4B505-3340-185A-746E-0EED2B0D5C88}"/>
              </a:ext>
            </a:extLst>
          </p:cNvPr>
          <p:cNvSpPr/>
          <p:nvPr/>
        </p:nvSpPr>
        <p:spPr>
          <a:xfrm>
            <a:off x="8164460" y="2477951"/>
            <a:ext cx="2225806" cy="3346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06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CDF266-C478-759E-E48B-A9CCC8D00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3EB467-0CED-FA40-3AAC-BC706B06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C3B55A-74C0-1A4B-7F6B-77E1928D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EED3A7-5EC2-C472-30DD-016F9535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60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40A14D-8364-F60D-ADC1-4E8BBC8CE5EF}"/>
              </a:ext>
            </a:extLst>
          </p:cNvPr>
          <p:cNvSpPr/>
          <p:nvPr/>
        </p:nvSpPr>
        <p:spPr>
          <a:xfrm>
            <a:off x="4010109" y="1124744"/>
            <a:ext cx="3414798" cy="6983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163A8C3-FDA2-4BB2-06F1-E14F0D87D1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951151"/>
              </p:ext>
            </p:extLst>
          </p:nvPr>
        </p:nvGraphicFramePr>
        <p:xfrm>
          <a:off x="1074280" y="2456999"/>
          <a:ext cx="8693227" cy="2577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1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27F2B1-EDDA-3FE7-652F-715967D7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63E1E4-60FB-C946-47AE-66D0282B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AF8266-6757-F655-712D-BEEFC605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3A0815-74D9-B3D6-0183-B920A67E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61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F1EBC7-7570-1554-CE96-33F83BBE9A9A}"/>
              </a:ext>
            </a:extLst>
          </p:cNvPr>
          <p:cNvSpPr/>
          <p:nvPr/>
        </p:nvSpPr>
        <p:spPr>
          <a:xfrm>
            <a:off x="4582857" y="76470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ED8C6AE-AE62-4BFF-DC07-9E39DAAC076F}"/>
              </a:ext>
            </a:extLst>
          </p:cNvPr>
          <p:cNvSpPr/>
          <p:nvPr/>
        </p:nvSpPr>
        <p:spPr>
          <a:xfrm>
            <a:off x="4272143" y="1359128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Projektstruktur in </a:t>
            </a:r>
            <a:r>
              <a:rPr lang="de-CH" dirty="0" err="1">
                <a:solidFill>
                  <a:srgbClr val="FF0000"/>
                </a:solidFill>
              </a:rPr>
              <a:t>Pycharm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4647DD5-EE0D-4583-65C7-2AD0BD8FC30B}"/>
              </a:ext>
            </a:extLst>
          </p:cNvPr>
          <p:cNvSpPr/>
          <p:nvPr/>
        </p:nvSpPr>
        <p:spPr>
          <a:xfrm>
            <a:off x="4272143" y="240201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1E4FF95-6EB3-375F-890A-84ED76CC8A7A}"/>
              </a:ext>
            </a:extLst>
          </p:cNvPr>
          <p:cNvSpPr/>
          <p:nvPr/>
        </p:nvSpPr>
        <p:spPr>
          <a:xfrm>
            <a:off x="4277347" y="3444908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Sentiment Analyse </a:t>
            </a:r>
            <a:r>
              <a:rPr lang="de-CH" dirty="0">
                <a:solidFill>
                  <a:schemeClr val="bg1"/>
                </a:solidFill>
              </a:rPr>
              <a:t>+ </a:t>
            </a:r>
            <a:r>
              <a:rPr lang="de-CH" dirty="0" err="1">
                <a:solidFill>
                  <a:schemeClr val="bg1"/>
                </a:solidFill>
              </a:rPr>
              <a:t>labeling</a:t>
            </a:r>
            <a:r>
              <a:rPr lang="de-CH" dirty="0">
                <a:solidFill>
                  <a:schemeClr val="bg1"/>
                </a:solidFill>
              </a:rPr>
              <a:t> + Feature </a:t>
            </a:r>
            <a:r>
              <a:rPr lang="de-CH" dirty="0" err="1">
                <a:solidFill>
                  <a:schemeClr val="bg1"/>
                </a:solidFill>
              </a:rPr>
              <a:t>engineering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CDF468A-612E-3125-5948-33D2B58416A4}"/>
              </a:ext>
            </a:extLst>
          </p:cNvPr>
          <p:cNvSpPr/>
          <p:nvPr/>
        </p:nvSpPr>
        <p:spPr>
          <a:xfrm>
            <a:off x="4272143" y="448779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D1E2EE-A19D-E4F7-232B-002C829F3A16}"/>
              </a:ext>
            </a:extLst>
          </p:cNvPr>
          <p:cNvSpPr/>
          <p:nvPr/>
        </p:nvSpPr>
        <p:spPr>
          <a:xfrm>
            <a:off x="4272143" y="5530688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CE00B69-0094-23F6-5933-B8D9556043DD}"/>
              </a:ext>
            </a:extLst>
          </p:cNvPr>
          <p:cNvSpPr/>
          <p:nvPr/>
        </p:nvSpPr>
        <p:spPr>
          <a:xfrm>
            <a:off x="6001505" y="201823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1853318-9EC0-D0B5-0C45-7D245F786A78}"/>
              </a:ext>
            </a:extLst>
          </p:cNvPr>
          <p:cNvSpPr/>
          <p:nvPr/>
        </p:nvSpPr>
        <p:spPr>
          <a:xfrm>
            <a:off x="6001505" y="306112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84073D6D-EBF0-EE6B-04FB-C8CDA626BCF7}"/>
              </a:ext>
            </a:extLst>
          </p:cNvPr>
          <p:cNvSpPr/>
          <p:nvPr/>
        </p:nvSpPr>
        <p:spPr>
          <a:xfrm>
            <a:off x="6006162" y="4137917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967261BE-C5BF-4558-D833-C1240ADEE5C8}"/>
              </a:ext>
            </a:extLst>
          </p:cNvPr>
          <p:cNvSpPr/>
          <p:nvPr/>
        </p:nvSpPr>
        <p:spPr>
          <a:xfrm>
            <a:off x="6001505" y="5146909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E285F-DC34-9ABE-8399-8B509C6B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22" y="4358800"/>
            <a:ext cx="9116441" cy="88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0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E8270A-4961-784C-F769-5CDE3B25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82AD9-D78F-57CB-4F05-89F7991D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B95751-CA93-CBE0-4DE7-F7CDFE9D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53AF59-04FD-E3FA-34EC-54BABFC2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62</a:t>
            </a:fld>
            <a:endParaRPr lang="de-CH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3003BE-3DFB-54FA-B042-ACD9DF57E380}"/>
              </a:ext>
            </a:extLst>
          </p:cNvPr>
          <p:cNvSpPr/>
          <p:nvPr/>
        </p:nvSpPr>
        <p:spPr>
          <a:xfrm>
            <a:off x="4295800" y="1844824"/>
            <a:ext cx="3600400" cy="97409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3’898 CHF Gewinn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4E505A-DA38-83E2-07DB-9D39702A7842}"/>
              </a:ext>
            </a:extLst>
          </p:cNvPr>
          <p:cNvSpPr/>
          <p:nvPr/>
        </p:nvSpPr>
        <p:spPr>
          <a:xfrm>
            <a:off x="1801734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10% des Kapitals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1000 CHF</a:t>
            </a:r>
          </a:p>
          <a:p>
            <a:pPr algn="ctr"/>
            <a:r>
              <a:rPr lang="en-CH" dirty="0"/>
              <a:t>20 Hebel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05D2FE3-D151-0D3B-35CC-64F3474A2571}"/>
              </a:ext>
            </a:extLst>
          </p:cNvPr>
          <p:cNvCxnSpPr>
            <a:stCxn id="25" idx="0"/>
            <a:endCxn id="11" idx="2"/>
          </p:cNvCxnSpPr>
          <p:nvPr/>
        </p:nvCxnSpPr>
        <p:spPr>
          <a:xfrm rot="5400000" flipH="1" flipV="1">
            <a:off x="4036972" y="1369972"/>
            <a:ext cx="610079" cy="3507978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1514EBE-3A76-045E-B1A3-EC662474D804}"/>
              </a:ext>
            </a:extLst>
          </p:cNvPr>
          <p:cNvSpPr/>
          <p:nvPr/>
        </p:nvSpPr>
        <p:spPr>
          <a:xfrm>
            <a:off x="8164460" y="2477951"/>
            <a:ext cx="2225806" cy="3346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36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FE8E4B-EF53-594E-7278-19687EE1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E195F-D2E2-8277-DE95-2AB1FB6C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6CE341-7051-F98E-D69A-9AD53414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4407FF-9769-B814-3255-3A24DFEB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63</a:t>
            </a:fld>
            <a:endParaRPr lang="de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BD0490-6E69-DC44-E966-C38199C0F225}"/>
              </a:ext>
            </a:extLst>
          </p:cNvPr>
          <p:cNvSpPr/>
          <p:nvPr/>
        </p:nvSpPr>
        <p:spPr>
          <a:xfrm>
            <a:off x="1801734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10% des Kapitals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1000 CHF</a:t>
            </a:r>
          </a:p>
          <a:p>
            <a:pPr algn="ctr"/>
            <a:r>
              <a:rPr lang="en-CH" dirty="0"/>
              <a:t>20 Hebel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3CD324-A403-CE2E-7241-591BFDEA1455}"/>
              </a:ext>
            </a:extLst>
          </p:cNvPr>
          <p:cNvSpPr/>
          <p:nvPr/>
        </p:nvSpPr>
        <p:spPr>
          <a:xfrm>
            <a:off x="4140183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232 Testtage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135 Trades</a:t>
            </a:r>
          </a:p>
          <a:p>
            <a:pPr algn="ctr"/>
            <a:r>
              <a:rPr lang="en-CH" dirty="0"/>
              <a:t>97 Ohne Trades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AF1679C-653A-CE0D-77EE-07BC10191C61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036972" y="1369972"/>
            <a:ext cx="610079" cy="3507978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0CA3537-1539-75EA-5A54-A848975F928D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5206196" y="2539197"/>
            <a:ext cx="610079" cy="116952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79015-8E31-C704-5397-200CC95B7162}"/>
              </a:ext>
            </a:extLst>
          </p:cNvPr>
          <p:cNvSpPr/>
          <p:nvPr/>
        </p:nvSpPr>
        <p:spPr>
          <a:xfrm>
            <a:off x="8164460" y="2477951"/>
            <a:ext cx="2225806" cy="3346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2EF770-173A-8E22-03AE-8940CC2A6C20}"/>
              </a:ext>
            </a:extLst>
          </p:cNvPr>
          <p:cNvSpPr/>
          <p:nvPr/>
        </p:nvSpPr>
        <p:spPr>
          <a:xfrm>
            <a:off x="4295800" y="1844824"/>
            <a:ext cx="3600400" cy="97409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3’898 CHF Gewinn</a:t>
            </a:r>
          </a:p>
        </p:txBody>
      </p:sp>
    </p:spTree>
    <p:extLst>
      <p:ext uri="{BB962C8B-B14F-4D97-AF65-F5344CB8AC3E}">
        <p14:creationId xmlns:p14="http://schemas.microsoft.com/office/powerpoint/2010/main" val="32669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8BA0DD-E5C4-889D-54A0-B725F07D1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169A9-7730-C474-B280-96945BBE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1334AC-85F3-41C8-82FB-3146FB87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F49B71-C708-C3BC-E5F2-034CDCF0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64</a:t>
            </a:fld>
            <a:endParaRPr lang="de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6A5992-6260-0653-8907-8414E0A1F582}"/>
              </a:ext>
            </a:extLst>
          </p:cNvPr>
          <p:cNvSpPr/>
          <p:nvPr/>
        </p:nvSpPr>
        <p:spPr>
          <a:xfrm>
            <a:off x="1801734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10% des Kapitals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1000 CHF</a:t>
            </a:r>
          </a:p>
          <a:p>
            <a:pPr algn="ctr"/>
            <a:r>
              <a:rPr lang="en-CH" dirty="0"/>
              <a:t>20 Hebel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188A56-763A-6F7E-C3F5-F7ACFDCF16EB}"/>
              </a:ext>
            </a:extLst>
          </p:cNvPr>
          <p:cNvSpPr/>
          <p:nvPr/>
        </p:nvSpPr>
        <p:spPr>
          <a:xfrm>
            <a:off x="4140183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232 Testtage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135 Trades</a:t>
            </a:r>
          </a:p>
          <a:p>
            <a:pPr algn="ctr"/>
            <a:r>
              <a:rPr lang="en-CH" dirty="0"/>
              <a:t>97 Ohne Trades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EDCD4C9-973F-A92F-2B3C-90BA3385F6DA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036972" y="1369972"/>
            <a:ext cx="610079" cy="3507978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AC15995-A493-11B5-A869-B7986BD37CEA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5206196" y="2539197"/>
            <a:ext cx="610079" cy="116952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0553E6-F09F-F209-8FFF-8F0052DD9A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5726" y="2539196"/>
            <a:ext cx="610079" cy="1169530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E26E65B-7E19-2173-AEC3-90C3CABE19FB}"/>
              </a:ext>
            </a:extLst>
          </p:cNvPr>
          <p:cNvSpPr/>
          <p:nvPr/>
        </p:nvSpPr>
        <p:spPr>
          <a:xfrm>
            <a:off x="6469035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XGBoost</a:t>
            </a:r>
          </a:p>
          <a:p>
            <a:pPr algn="ctr"/>
            <a:endParaRPr lang="en-CH" sz="2400" dirty="0"/>
          </a:p>
          <a:p>
            <a:pPr algn="ctr"/>
            <a:endParaRPr lang="en-CH" sz="2400" dirty="0"/>
          </a:p>
          <a:p>
            <a:pPr algn="ctr"/>
            <a:r>
              <a:rPr lang="en-CH" dirty="0"/>
              <a:t>1. Signal</a:t>
            </a:r>
          </a:p>
          <a:p>
            <a:pPr algn="ctr"/>
            <a:r>
              <a:rPr lang="en-CH" dirty="0"/>
              <a:t>2. Richtung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AD0686-339B-501A-1A05-6E222AAE6D49}"/>
              </a:ext>
            </a:extLst>
          </p:cNvPr>
          <p:cNvSpPr/>
          <p:nvPr/>
        </p:nvSpPr>
        <p:spPr>
          <a:xfrm>
            <a:off x="4295800" y="1844824"/>
            <a:ext cx="3600400" cy="97409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3’898 CHF Gewinn</a:t>
            </a:r>
          </a:p>
        </p:txBody>
      </p:sp>
    </p:spTree>
    <p:extLst>
      <p:ext uri="{BB962C8B-B14F-4D97-AF65-F5344CB8AC3E}">
        <p14:creationId xmlns:p14="http://schemas.microsoft.com/office/powerpoint/2010/main" val="244322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864AAA-270D-9E39-F3B8-D0AEFA49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C83AA9-E92B-6A6F-3D6B-34414F23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3D45D-6403-65F6-98E0-4DF76EC9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de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CF1B09-8FFA-00A5-946A-542E3EC9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33" y="1021858"/>
            <a:ext cx="5321429" cy="218522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52E497-A5BD-DDE2-1A29-AE778C226243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34EC0F-0B58-EBFF-80D6-22B81AD5077B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382E35-9988-6423-713A-1479668A5C17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1EB0F7-B4DD-12A1-6309-B139B4168C8B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EF250DC-1CE5-275E-133D-77B1BC9D9A95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E038F3F-C645-4243-4708-54A054ED610A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335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B9108-40AB-7D6E-A4A7-2DD6A446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31EBA3-DCEE-6AC1-26BB-9020E819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FEE44A-8F7B-4A20-6084-DD3C975C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F38156-22D6-2090-BE0D-570FC7D1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de-CH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68BFA-7453-2F87-AC7A-A3B8FC131020}"/>
              </a:ext>
            </a:extLst>
          </p:cNvPr>
          <p:cNvSpPr/>
          <p:nvPr/>
        </p:nvSpPr>
        <p:spPr>
          <a:xfrm>
            <a:off x="1006114" y="803900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86506EA-FAE1-042E-8728-C1D10ACC812C}"/>
              </a:ext>
            </a:extLst>
          </p:cNvPr>
          <p:cNvSpPr/>
          <p:nvPr/>
        </p:nvSpPr>
        <p:spPr>
          <a:xfrm>
            <a:off x="695400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Projektstruktur in </a:t>
            </a:r>
            <a:r>
              <a:rPr lang="de-CH" dirty="0" err="1">
                <a:solidFill>
                  <a:srgbClr val="FF0000"/>
                </a:solidFill>
              </a:rPr>
              <a:t>Pycharm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24EF135-7E75-A6CE-FD89-53A10B71D4BA}"/>
              </a:ext>
            </a:extLst>
          </p:cNvPr>
          <p:cNvSpPr/>
          <p:nvPr/>
        </p:nvSpPr>
        <p:spPr>
          <a:xfrm>
            <a:off x="695400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Finanz News laden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E43D124-40B6-E78D-64CA-26B48A2F819A}"/>
              </a:ext>
            </a:extLst>
          </p:cNvPr>
          <p:cNvSpPr/>
          <p:nvPr/>
        </p:nvSpPr>
        <p:spPr>
          <a:xfrm>
            <a:off x="700604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FF0000"/>
                </a:solidFill>
              </a:rPr>
              <a:t>Sentiment Analyse </a:t>
            </a:r>
            <a:r>
              <a:rPr lang="de-CH" dirty="0"/>
              <a:t>+ </a:t>
            </a:r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55E79A-D87A-E460-478F-7A05F00FAC18}"/>
              </a:ext>
            </a:extLst>
          </p:cNvPr>
          <p:cNvSpPr/>
          <p:nvPr/>
        </p:nvSpPr>
        <p:spPr>
          <a:xfrm>
            <a:off x="695400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A67E0C8-E802-39A2-845C-73C595883726}"/>
              </a:ext>
            </a:extLst>
          </p:cNvPr>
          <p:cNvSpPr/>
          <p:nvPr/>
        </p:nvSpPr>
        <p:spPr>
          <a:xfrm>
            <a:off x="695400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7A341CF9-262A-E4BB-C07D-9939F6422722}"/>
              </a:ext>
            </a:extLst>
          </p:cNvPr>
          <p:cNvSpPr/>
          <p:nvPr/>
        </p:nvSpPr>
        <p:spPr>
          <a:xfrm>
            <a:off x="2424762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83CDDBE6-E729-66D1-3D87-BE2DA64EE6B8}"/>
              </a:ext>
            </a:extLst>
          </p:cNvPr>
          <p:cNvSpPr/>
          <p:nvPr/>
        </p:nvSpPr>
        <p:spPr>
          <a:xfrm>
            <a:off x="2424762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B962FC19-091D-F84A-65D9-99774D08C49F}"/>
              </a:ext>
            </a:extLst>
          </p:cNvPr>
          <p:cNvSpPr/>
          <p:nvPr/>
        </p:nvSpPr>
        <p:spPr>
          <a:xfrm>
            <a:off x="2429419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0BA036E3-88A7-3183-6A30-1F26DC1D9122}"/>
              </a:ext>
            </a:extLst>
          </p:cNvPr>
          <p:cNvSpPr/>
          <p:nvPr/>
        </p:nvSpPr>
        <p:spPr>
          <a:xfrm>
            <a:off x="2424762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227E94-2607-9A37-AB37-4FC8B613A09B}"/>
              </a:ext>
            </a:extLst>
          </p:cNvPr>
          <p:cNvSpPr/>
          <p:nvPr/>
        </p:nvSpPr>
        <p:spPr>
          <a:xfrm>
            <a:off x="8144689" y="805834"/>
            <a:ext cx="3026286" cy="4320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85B80D82-5E11-A43F-98F2-752604D89EF6}"/>
              </a:ext>
            </a:extLst>
          </p:cNvPr>
          <p:cNvSpPr txBox="1">
            <a:spLocks/>
          </p:cNvSpPr>
          <p:nvPr/>
        </p:nvSpPr>
        <p:spPr>
          <a:xfrm>
            <a:off x="7526682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998135-BC59-5E55-9FE2-AC99BE5003D7}"/>
              </a:ext>
            </a:extLst>
          </p:cNvPr>
          <p:cNvSpPr/>
          <p:nvPr/>
        </p:nvSpPr>
        <p:spPr>
          <a:xfrm>
            <a:off x="7802982" y="1398324"/>
            <a:ext cx="3693201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Projektstruktur in VS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08B333-3F14-A86E-2C66-059FCCDE09B9}"/>
              </a:ext>
            </a:extLst>
          </p:cNvPr>
          <p:cNvSpPr/>
          <p:nvPr/>
        </p:nvSpPr>
        <p:spPr>
          <a:xfrm>
            <a:off x="7802982" y="244121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FX Daten und </a:t>
            </a:r>
            <a:r>
              <a:rPr lang="de-CH" dirty="0">
                <a:solidFill>
                  <a:srgbClr val="002060"/>
                </a:solidFill>
              </a:rPr>
              <a:t>Finanz News laden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3E60827-4F92-D152-A4B0-9DF6D8EE6037}"/>
              </a:ext>
            </a:extLst>
          </p:cNvPr>
          <p:cNvSpPr/>
          <p:nvPr/>
        </p:nvSpPr>
        <p:spPr>
          <a:xfrm>
            <a:off x="7808186" y="3484104"/>
            <a:ext cx="3687996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labeling</a:t>
            </a:r>
            <a:r>
              <a:rPr lang="de-CH" dirty="0"/>
              <a:t> + Feature </a:t>
            </a:r>
            <a:r>
              <a:rPr lang="de-CH" dirty="0" err="1"/>
              <a:t>engineering</a:t>
            </a:r>
            <a:endParaRPr lang="de-CH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BBA2E3B-E2D4-2ED2-0A62-07A58A91C175}"/>
              </a:ext>
            </a:extLst>
          </p:cNvPr>
          <p:cNvSpPr/>
          <p:nvPr/>
        </p:nvSpPr>
        <p:spPr>
          <a:xfrm>
            <a:off x="7802982" y="452699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Modell </a:t>
            </a:r>
            <a:r>
              <a:rPr lang="de-CH" dirty="0" err="1"/>
              <a:t>training</a:t>
            </a:r>
            <a:endParaRPr lang="de-CH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53B0CF-3FE2-6AAE-157D-505AEEBAC87F}"/>
              </a:ext>
            </a:extLst>
          </p:cNvPr>
          <p:cNvSpPr/>
          <p:nvPr/>
        </p:nvSpPr>
        <p:spPr>
          <a:xfrm>
            <a:off x="7802982" y="5569884"/>
            <a:ext cx="3693200" cy="57606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Evaluation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17027DD9-8E15-0BBD-AB31-159782BB873B}"/>
              </a:ext>
            </a:extLst>
          </p:cNvPr>
          <p:cNvSpPr/>
          <p:nvPr/>
        </p:nvSpPr>
        <p:spPr>
          <a:xfrm>
            <a:off x="9532344" y="205743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7DF403D-2A1C-F843-1D5F-67EE47C118FF}"/>
              </a:ext>
            </a:extLst>
          </p:cNvPr>
          <p:cNvSpPr/>
          <p:nvPr/>
        </p:nvSpPr>
        <p:spPr>
          <a:xfrm>
            <a:off x="9532344" y="310032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228DBB1-9FA0-CBB8-2E9C-0FAB912D00F3}"/>
              </a:ext>
            </a:extLst>
          </p:cNvPr>
          <p:cNvSpPr/>
          <p:nvPr/>
        </p:nvSpPr>
        <p:spPr>
          <a:xfrm>
            <a:off x="9537001" y="4177113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35AB4C7-D4C3-1FD4-D8CE-550DF5634095}"/>
              </a:ext>
            </a:extLst>
          </p:cNvPr>
          <p:cNvSpPr/>
          <p:nvPr/>
        </p:nvSpPr>
        <p:spPr>
          <a:xfrm>
            <a:off x="9532344" y="5186105"/>
            <a:ext cx="234476" cy="30835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0BB467-E130-0ADA-48B7-DBA292BFBBC3}"/>
              </a:ext>
            </a:extLst>
          </p:cNvPr>
          <p:cNvSpPr/>
          <p:nvPr/>
        </p:nvSpPr>
        <p:spPr>
          <a:xfrm>
            <a:off x="4575401" y="803900"/>
            <a:ext cx="3026286" cy="432048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Herausforderung</a:t>
            </a:r>
          </a:p>
        </p:txBody>
      </p:sp>
    </p:spTree>
    <p:extLst>
      <p:ext uri="{BB962C8B-B14F-4D97-AF65-F5344CB8AC3E}">
        <p14:creationId xmlns:p14="http://schemas.microsoft.com/office/powerpoint/2010/main" val="427263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1D6AD0-023D-23FC-36B8-B3245090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5BA652C-2CBB-6F4D-CB1C-CD67DA38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00" y="1170372"/>
            <a:ext cx="11012400" cy="49244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092309-5BE7-7B1F-1721-33339E283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800" y="1989137"/>
            <a:ext cx="5040000" cy="1125141"/>
          </a:xfrm>
        </p:spPr>
        <p:txBody>
          <a:bodyPr/>
          <a:lstStyle/>
          <a:p>
            <a:r>
              <a:rPr lang="en-US" sz="1600" dirty="0"/>
              <a:t>EUR/USD </a:t>
            </a:r>
            <a:r>
              <a:rPr lang="en-US" sz="1600" dirty="0" err="1"/>
              <a:t>meist</a:t>
            </a:r>
            <a:r>
              <a:rPr lang="en-US" sz="1600" dirty="0"/>
              <a:t> </a:t>
            </a:r>
            <a:r>
              <a:rPr lang="en-US" sz="1600" dirty="0" err="1"/>
              <a:t>getradet</a:t>
            </a:r>
            <a:endParaRPr lang="en-US" sz="1600" dirty="0"/>
          </a:p>
          <a:p>
            <a:r>
              <a:rPr lang="en-US" sz="1600" dirty="0"/>
              <a:t>Lange </a:t>
            </a:r>
            <a:r>
              <a:rPr lang="en-US" sz="1600" dirty="0" err="1"/>
              <a:t>Historie</a:t>
            </a:r>
            <a:endParaRPr lang="en-US" sz="1600" dirty="0"/>
          </a:p>
          <a:p>
            <a:r>
              <a:rPr lang="en-US" sz="1600" dirty="0"/>
              <a:t>Keine </a:t>
            </a:r>
            <a:r>
              <a:rPr lang="en-US" sz="1600" dirty="0" err="1"/>
              <a:t>Übernahmen</a:t>
            </a:r>
            <a:r>
              <a:rPr lang="en-US" sz="1600" dirty="0"/>
              <a:t> etc.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9384D-239D-43A7-9F7F-37521779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1BCC5-19D2-998A-D6E8-F0AE6461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F3CE6-9BD6-ED81-C54A-F82A5FD3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67</a:t>
            </a:fld>
            <a:endParaRPr lang="de-CH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FF817205-1805-8D76-D47E-14A11A103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1824" y="1772816"/>
            <a:ext cx="6985062" cy="3603000"/>
          </a:xfrm>
          <a:prstGeom prst="rect">
            <a:avLst/>
          </a:prstGeom>
        </p:spPr>
      </p:pic>
      <p:sp>
        <p:nvSpPr>
          <p:cNvPr id="13" name="Connector 12">
            <a:extLst>
              <a:ext uri="{FF2B5EF4-FFF2-40B4-BE49-F238E27FC236}">
                <a16:creationId xmlns:a16="http://schemas.microsoft.com/office/drawing/2014/main" id="{3ABE9F93-7D35-DE43-1E07-5E9431337188}"/>
              </a:ext>
            </a:extLst>
          </p:cNvPr>
          <p:cNvSpPr/>
          <p:nvPr/>
        </p:nvSpPr>
        <p:spPr>
          <a:xfrm>
            <a:off x="7032104" y="4293096"/>
            <a:ext cx="360040" cy="360040"/>
          </a:xfrm>
          <a:prstGeom prst="flowChartConnector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Connector 15">
            <a:extLst>
              <a:ext uri="{FF2B5EF4-FFF2-40B4-BE49-F238E27FC236}">
                <a16:creationId xmlns:a16="http://schemas.microsoft.com/office/drawing/2014/main" id="{51F02CF6-1190-8696-145A-6E98036FC7C0}"/>
              </a:ext>
            </a:extLst>
          </p:cNvPr>
          <p:cNvSpPr/>
          <p:nvPr/>
        </p:nvSpPr>
        <p:spPr>
          <a:xfrm>
            <a:off x="7248128" y="3570416"/>
            <a:ext cx="360040" cy="360040"/>
          </a:xfrm>
          <a:prstGeom prst="flowChartConnector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2E408B-7BBA-DD6C-5568-5D0B96080ED7}"/>
              </a:ext>
            </a:extLst>
          </p:cNvPr>
          <p:cNvCxnSpPr/>
          <p:nvPr/>
        </p:nvCxnSpPr>
        <p:spPr>
          <a:xfrm>
            <a:off x="4367808" y="4293096"/>
            <a:ext cx="2664296" cy="1800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D3C4E6-95DA-7802-817E-826B25969A7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385360" y="3656938"/>
            <a:ext cx="2862768" cy="934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FD76A1-0DDA-9B4C-3437-0F52E4CE0099}"/>
              </a:ext>
            </a:extLst>
          </p:cNvPr>
          <p:cNvSpPr txBox="1"/>
          <p:nvPr/>
        </p:nvSpPr>
        <p:spPr>
          <a:xfrm>
            <a:off x="1607100" y="3750436"/>
            <a:ext cx="604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de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214DC4-4A22-EF62-CD5F-A537FF25F957}"/>
              </a:ext>
            </a:extLst>
          </p:cNvPr>
          <p:cNvSpPr txBox="1">
            <a:spLocks/>
          </p:cNvSpPr>
          <p:nvPr/>
        </p:nvSpPr>
        <p:spPr>
          <a:xfrm>
            <a:off x="404100" y="3464864"/>
            <a:ext cx="5040000" cy="11251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Zollaufschub</a:t>
            </a:r>
            <a:r>
              <a:rPr lang="en-US" sz="1600" dirty="0"/>
              <a:t> für </a:t>
            </a:r>
            <a:r>
              <a:rPr lang="en-US" sz="1600" dirty="0" err="1"/>
              <a:t>Autoimporte</a:t>
            </a:r>
            <a:r>
              <a:rPr lang="en-US" sz="1600" dirty="0"/>
              <a:t> </a:t>
            </a:r>
            <a:r>
              <a:rPr lang="en-US" sz="1600" dirty="0" err="1"/>
              <a:t>aus</a:t>
            </a:r>
            <a:r>
              <a:rPr lang="en-US" sz="1600" dirty="0"/>
              <a:t> </a:t>
            </a:r>
            <a:r>
              <a:rPr lang="en-US" sz="1600" dirty="0" err="1"/>
              <a:t>Mexiko</a:t>
            </a:r>
            <a:br>
              <a:rPr lang="en-US" sz="1600" dirty="0"/>
            </a:br>
            <a:r>
              <a:rPr lang="en-US" sz="1600" dirty="0"/>
              <a:t>und Kanada</a:t>
            </a:r>
          </a:p>
          <a:p>
            <a:r>
              <a:rPr lang="en-US" sz="1600" dirty="0" err="1"/>
              <a:t>Zölle</a:t>
            </a:r>
            <a:r>
              <a:rPr lang="en-US" sz="1600" dirty="0"/>
              <a:t> </a:t>
            </a:r>
            <a:r>
              <a:rPr lang="en-US" sz="1600" dirty="0" err="1"/>
              <a:t>Mexiko</a:t>
            </a:r>
            <a:r>
              <a:rPr lang="en-US" sz="1600" dirty="0"/>
              <a:t>, Kanada, China ab 4.März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6" name="Picture 2" descr="Understanding Market Structure: The Foundation of Technical Analysis">
            <a:extLst>
              <a:ext uri="{FF2B5EF4-FFF2-40B4-BE49-F238E27FC236}">
                <a16:creationId xmlns:a16="http://schemas.microsoft.com/office/drawing/2014/main" id="{44E5C975-CC72-F286-1C1E-D0B9BC0B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0" y="4473116"/>
            <a:ext cx="3112627" cy="17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1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FA1896D-B579-41DB-7825-02F6F7B5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1FB96-B1F0-159B-C708-7FF104E2A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800" y="1629321"/>
            <a:ext cx="5113136" cy="302329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dirty="0" err="1"/>
              <a:t>Projektstruktur</a:t>
            </a:r>
            <a:r>
              <a:rPr lang="en-US" dirty="0"/>
              <a:t> </a:t>
            </a:r>
            <a:r>
              <a:rPr lang="en-US" dirty="0" err="1"/>
              <a:t>aufbauen</a:t>
            </a:r>
            <a:r>
              <a:rPr lang="en-US" dirty="0"/>
              <a:t> </a:t>
            </a:r>
            <a:r>
              <a:rPr lang="en-US" dirty="0" err="1"/>
              <a:t>Pycharm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FX Daten laden</a:t>
            </a:r>
          </a:p>
          <a:p>
            <a:pPr>
              <a:buFontTx/>
              <a:buChar char="-"/>
            </a:pPr>
            <a:r>
              <a:rPr lang="en-US" dirty="0"/>
              <a:t>Finanz News laden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612102-3135-8498-63CC-66A807C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3A8BEA-75DF-7FF9-4C94-4D0D72A1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B1A62E-E560-DA2E-1743-B5755059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68</a:t>
            </a:fld>
            <a:endParaRPr lang="de-CH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CA2915-08E3-8622-9A49-BE737F97BBD1}"/>
              </a:ext>
            </a:extLst>
          </p:cNvPr>
          <p:cNvSpPr txBox="1">
            <a:spLocks/>
          </p:cNvSpPr>
          <p:nvPr/>
        </p:nvSpPr>
        <p:spPr>
          <a:xfrm>
            <a:off x="6672064" y="1629321"/>
            <a:ext cx="5113136" cy="30232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69875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1800CD-6180-0F22-7540-5540842680AB}"/>
              </a:ext>
            </a:extLst>
          </p:cNvPr>
          <p:cNvSpPr/>
          <p:nvPr/>
        </p:nvSpPr>
        <p:spPr>
          <a:xfrm>
            <a:off x="1255969" y="734754"/>
            <a:ext cx="3414798" cy="6983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Geplant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EE9C80-EB98-D086-57A8-BDECDF0EBBF6}"/>
              </a:ext>
            </a:extLst>
          </p:cNvPr>
          <p:cNvSpPr/>
          <p:nvPr/>
        </p:nvSpPr>
        <p:spPr>
          <a:xfrm>
            <a:off x="7493845" y="734754"/>
            <a:ext cx="3414798" cy="6983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</p:spTree>
    <p:extLst>
      <p:ext uri="{BB962C8B-B14F-4D97-AF65-F5344CB8AC3E}">
        <p14:creationId xmlns:p14="http://schemas.microsoft.com/office/powerpoint/2010/main" val="196832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889067-5500-3688-F314-1D54EB7B7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264077-88CA-E67C-3868-B6EDA806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F8D93-1CE8-ADCB-F128-8402866A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D3B988-5F69-2CCC-0EC7-20D77E15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69</a:t>
            </a:fld>
            <a:endParaRPr lang="de-CH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4661ED-5E3B-9424-CD4A-38B6155B7C1D}"/>
              </a:ext>
            </a:extLst>
          </p:cNvPr>
          <p:cNvSpPr/>
          <p:nvPr/>
        </p:nvSpPr>
        <p:spPr>
          <a:xfrm>
            <a:off x="7493845" y="734754"/>
            <a:ext cx="3414798" cy="6983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Realität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FABD89-C4AE-E224-670C-95A875D8DA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047694"/>
              </p:ext>
            </p:extLst>
          </p:nvPr>
        </p:nvGraphicFramePr>
        <p:xfrm>
          <a:off x="1093163" y="4365104"/>
          <a:ext cx="8128000" cy="19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59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A560C-7B67-1B24-B310-5B1F33BA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AD7159-B8B2-0607-EB45-1370DAB7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C3338-C952-360A-BE0D-56E60FD8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65BD72-E7BD-88F6-80F8-66FBA68A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F879ED-2D1E-033B-8663-8679F5D3308A}"/>
              </a:ext>
            </a:extLst>
          </p:cNvPr>
          <p:cNvSpPr/>
          <p:nvPr/>
        </p:nvSpPr>
        <p:spPr>
          <a:xfrm>
            <a:off x="1801734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10% des Kapitals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1000 CHF</a:t>
            </a:r>
          </a:p>
          <a:p>
            <a:pPr algn="ctr"/>
            <a:r>
              <a:rPr lang="en-CH" dirty="0"/>
              <a:t>20 Hebel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CEDA2F-F41D-D582-9631-176ED4AE0045}"/>
              </a:ext>
            </a:extLst>
          </p:cNvPr>
          <p:cNvSpPr/>
          <p:nvPr/>
        </p:nvSpPr>
        <p:spPr>
          <a:xfrm>
            <a:off x="4140183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232 Testtage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135 Trades</a:t>
            </a:r>
          </a:p>
          <a:p>
            <a:pPr algn="ctr"/>
            <a:r>
              <a:rPr lang="en-CH" dirty="0"/>
              <a:t>97 Ohne Trades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936D2E7-49C7-60CC-206E-196A17FD472A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036972" y="1369972"/>
            <a:ext cx="610079" cy="3507978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04E704-D288-97BA-2D6B-8392B57691EF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5206196" y="2539197"/>
            <a:ext cx="610079" cy="116952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6486650-16E6-D810-E1E1-499847AFA6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5726" y="2539196"/>
            <a:ext cx="610079" cy="1169530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67BF92E-4F0B-D94B-0C97-CE48DAC62CEB}"/>
              </a:ext>
            </a:extLst>
          </p:cNvPr>
          <p:cNvSpPr/>
          <p:nvPr/>
        </p:nvSpPr>
        <p:spPr>
          <a:xfrm>
            <a:off x="6469035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XGBoost</a:t>
            </a:r>
          </a:p>
          <a:p>
            <a:pPr algn="ctr"/>
            <a:endParaRPr lang="en-CH" sz="2400" dirty="0"/>
          </a:p>
          <a:p>
            <a:pPr algn="ctr"/>
            <a:endParaRPr lang="en-CH" sz="2400" dirty="0"/>
          </a:p>
          <a:p>
            <a:pPr algn="ctr"/>
            <a:r>
              <a:rPr lang="en-CH" dirty="0"/>
              <a:t>1. Signal</a:t>
            </a:r>
          </a:p>
          <a:p>
            <a:pPr algn="ctr"/>
            <a:r>
              <a:rPr lang="en-CH" dirty="0"/>
              <a:t>2. Richtung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B18775-178E-8E7B-D6C1-B8CCB187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611" y="3002083"/>
            <a:ext cx="3758870" cy="22790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D237AA-2F50-F2D8-9551-A383E130726C}"/>
              </a:ext>
            </a:extLst>
          </p:cNvPr>
          <p:cNvSpPr/>
          <p:nvPr/>
        </p:nvSpPr>
        <p:spPr>
          <a:xfrm>
            <a:off x="4295800" y="1844824"/>
            <a:ext cx="3600400" cy="97409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3’898 CHF Gewinn</a:t>
            </a:r>
          </a:p>
        </p:txBody>
      </p:sp>
    </p:spTree>
    <p:extLst>
      <p:ext uri="{BB962C8B-B14F-4D97-AF65-F5344CB8AC3E}">
        <p14:creationId xmlns:p14="http://schemas.microsoft.com/office/powerpoint/2010/main" val="358987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A6AA-8BB4-7012-EB3A-BD85191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B4344-C76B-3C6D-A14A-2EC5D41E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891B74-F31F-2B5F-293E-E7B3DE42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Jeremy Nathan – E-Maschinelles Lernen und wissensbasierte Systeme 2025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6C83C4-C220-F831-C7AF-E7498161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05F81C-AE70-C558-0F08-DD50C3980BA4}"/>
              </a:ext>
            </a:extLst>
          </p:cNvPr>
          <p:cNvSpPr/>
          <p:nvPr/>
        </p:nvSpPr>
        <p:spPr>
          <a:xfrm>
            <a:off x="1801734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10% des Kapitals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1000 CHF</a:t>
            </a:r>
          </a:p>
          <a:p>
            <a:pPr algn="ctr"/>
            <a:r>
              <a:rPr lang="en-CH" dirty="0"/>
              <a:t>20 Hebel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6D4B31-BA35-A0A9-C763-CC751A052EE4}"/>
              </a:ext>
            </a:extLst>
          </p:cNvPr>
          <p:cNvSpPr/>
          <p:nvPr/>
        </p:nvSpPr>
        <p:spPr>
          <a:xfrm>
            <a:off x="4140183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232 Testtage</a:t>
            </a:r>
          </a:p>
          <a:p>
            <a:pPr algn="ctr"/>
            <a:endParaRPr lang="en-CH" sz="2400" dirty="0"/>
          </a:p>
          <a:p>
            <a:pPr algn="ctr"/>
            <a:r>
              <a:rPr lang="en-CH" dirty="0"/>
              <a:t>135 Trades</a:t>
            </a:r>
          </a:p>
          <a:p>
            <a:pPr algn="ctr"/>
            <a:r>
              <a:rPr lang="en-CH" dirty="0"/>
              <a:t>97 Ohne Trades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49423C-C5B1-0BFB-53FD-F13E62ABC612}"/>
              </a:ext>
            </a:extLst>
          </p:cNvPr>
          <p:cNvSpPr/>
          <p:nvPr/>
        </p:nvSpPr>
        <p:spPr>
          <a:xfrm>
            <a:off x="8817690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20 Features</a:t>
            </a:r>
          </a:p>
          <a:p>
            <a:pPr algn="ctr"/>
            <a:endParaRPr lang="en-CH" sz="2400" dirty="0"/>
          </a:p>
          <a:p>
            <a:pPr algn="ctr"/>
            <a:r>
              <a:rPr lang="en-CH" sz="2400" dirty="0"/>
              <a:t>OHNE</a:t>
            </a:r>
            <a:br>
              <a:rPr lang="en-CH" sz="2400" dirty="0"/>
            </a:br>
            <a:r>
              <a:rPr lang="en-CH" sz="2400" dirty="0"/>
              <a:t>NEWS!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713551E-0981-E132-504C-BE72D4467F09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4036972" y="1369972"/>
            <a:ext cx="610079" cy="3507978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877F1FC-9BE3-10EF-A51C-90973DD25FE3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5206196" y="2539197"/>
            <a:ext cx="610079" cy="1169529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57216248-BE34-E1BF-C0E8-13D0D1F283A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75726" y="2539196"/>
            <a:ext cx="610079" cy="1169530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152BD4B-2424-C459-6BB4-D2F0D9609F5F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544950" y="1369972"/>
            <a:ext cx="610079" cy="3507978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38568AE-CC70-C362-73E0-8C15CBF68715}"/>
              </a:ext>
            </a:extLst>
          </p:cNvPr>
          <p:cNvSpPr/>
          <p:nvPr/>
        </p:nvSpPr>
        <p:spPr>
          <a:xfrm>
            <a:off x="6469035" y="3429000"/>
            <a:ext cx="1572576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2400" dirty="0"/>
              <a:t>XGBoost</a:t>
            </a:r>
          </a:p>
          <a:p>
            <a:pPr algn="ctr"/>
            <a:endParaRPr lang="en-CH" sz="2400" dirty="0"/>
          </a:p>
          <a:p>
            <a:pPr algn="ctr"/>
            <a:endParaRPr lang="en-CH" sz="2400" dirty="0"/>
          </a:p>
          <a:p>
            <a:pPr algn="ctr"/>
            <a:r>
              <a:rPr lang="en-CH" dirty="0"/>
              <a:t>1. Signal</a:t>
            </a:r>
          </a:p>
          <a:p>
            <a:pPr algn="ctr"/>
            <a:r>
              <a:rPr lang="en-CH" dirty="0"/>
              <a:t>2. Richtung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D6A888-84EE-1C39-707C-5EF6B05645CC}"/>
              </a:ext>
            </a:extLst>
          </p:cNvPr>
          <p:cNvSpPr/>
          <p:nvPr/>
        </p:nvSpPr>
        <p:spPr>
          <a:xfrm>
            <a:off x="4295800" y="1844824"/>
            <a:ext cx="3600400" cy="97409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/>
              <a:t>3’898 CHF Gewinn</a:t>
            </a:r>
          </a:p>
        </p:txBody>
      </p:sp>
    </p:spTree>
    <p:extLst>
      <p:ext uri="{BB962C8B-B14F-4D97-AF65-F5344CB8AC3E}">
        <p14:creationId xmlns:p14="http://schemas.microsoft.com/office/powerpoint/2010/main" val="239386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FC9B0-1681-C9EA-D1EB-B851ABE3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3585D-1A5E-5857-E1EA-66E21FB5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00" y="704850"/>
            <a:ext cx="10921399" cy="5761038"/>
          </a:xfrm>
          <a:prstGeom prst="rect">
            <a:avLst/>
          </a:prstGeom>
          <a:noFill/>
        </p:spPr>
      </p:pic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B76EC194-8980-B044-C42C-6975C798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19 Dezember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76A410-6EB3-5FAA-F39A-00628662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Jeremy Nathan – E-Maschinelles Lernen und wissensbasierte Systeme 2025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6C493C64-BD81-FE56-29D5-2A675091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910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FHNW-16x9-DE.potx" id="{74F496C1-7873-49D4-9EAF-BF372E9E795E}" vid="{7B4BC7CE-2DCF-4FDC-91FB-8CED6A8CD5B3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308769F-6C87-5748-B8A2-04CB228934C4}">
  <we:reference id="22ff87a5-132f-4d52-9e97-94d888e4dd91" version="3.8.0.0" store="EXCatalog" storeType="EXCatalog"/>
  <we:alternateReferences>
    <we:reference id="WA104380050" version="3.8.0.0" store="de-CH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715136A-C2A5-814E-AE59-677D7A4D9D52}">
  <we:reference id="e765dd0b-6697-44aa-9025-1ce65686c598" version="3.7.0.0" store="EXCatalog" storeType="EXCatalog"/>
  <we:alternateReferences>
    <we:reference id="WA104380519" version="3.7.0.0" store="de-CH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3" ma:contentTypeDescription="Ein neues Dokument erstellen." ma:contentTypeScope="" ma:versionID="77572e30cf6f93647859db2500c22fd9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b8f38f7d814aad48f72f5832efacc58b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26B806-0237-4942-A1FD-5C97285908C2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c9077d15-72ed-4fec-bcfe-3472729e9195"/>
    <ds:schemaRef ds:uri="http://schemas.microsoft.com/office/2006/documentManagement/types"/>
    <ds:schemaRef ds:uri="http://purl.org/dc/terms/"/>
    <ds:schemaRef ds:uri="http://schemas.microsoft.com/office/infopath/2007/PartnerControls"/>
    <ds:schemaRef ds:uri="bc24777f-78b6-4f3c-a73a-d5fa08e4d53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E94148D-EBC0-4596-9A80-6A8657BDA1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9f46e-7630-4c10-8bcc-ae747be1e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FHNW</Template>
  <TotalTime>7616</TotalTime>
  <Words>2139</Words>
  <Application>Microsoft Macintosh PowerPoint</Application>
  <PresentationFormat>Widescreen</PresentationFormat>
  <Paragraphs>562</Paragraphs>
  <Slides>69</Slides>
  <Notes>1</Notes>
  <HiddenSlides>28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Arial</vt:lpstr>
      <vt:lpstr>FHNW</vt:lpstr>
      <vt:lpstr>Trading mit ML</vt:lpstr>
      <vt:lpstr>Motivation</vt:lpstr>
      <vt:lpstr>Motivation</vt:lpstr>
      <vt:lpstr>Motivation</vt:lpstr>
      <vt:lpstr>Resultate</vt:lpstr>
      <vt:lpstr>Resultate</vt:lpstr>
      <vt:lpstr>Resultate</vt:lpstr>
      <vt:lpstr>Resultate</vt:lpstr>
      <vt:lpstr>PowerPoint Presentation</vt:lpstr>
      <vt:lpstr>PowerPoint Presentation</vt:lpstr>
      <vt:lpstr>Vorgehen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Ausblick</vt:lpstr>
      <vt:lpstr>Ausblick</vt:lpstr>
      <vt:lpstr>Demo</vt:lpstr>
      <vt:lpstr>PowerPoint Presentation</vt:lpstr>
      <vt:lpstr>PowerPoint Presentation</vt:lpstr>
      <vt:lpstr>Einführung</vt:lpstr>
      <vt:lpstr>Inhalt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Resultate</vt:lpstr>
      <vt:lpstr>Resultate</vt:lpstr>
      <vt:lpstr>Resultate</vt:lpstr>
      <vt:lpstr>PowerPoint Presentation</vt:lpstr>
      <vt:lpstr>PowerPoint Presentation</vt:lpstr>
      <vt:lpstr>Motivation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Nathan (s)</dc:creator>
  <dc:description/>
  <cp:lastModifiedBy>Jeremy Nathan (s)</cp:lastModifiedBy>
  <cp:revision>175</cp:revision>
  <dcterms:created xsi:type="dcterms:W3CDTF">2025-12-14T20:50:13Z</dcterms:created>
  <dcterms:modified xsi:type="dcterms:W3CDTF">2025-12-21T17:56:17Z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